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2" r:id="rId2"/>
    <p:sldId id="266" r:id="rId3"/>
    <p:sldId id="256" r:id="rId4"/>
    <p:sldId id="261" r:id="rId5"/>
    <p:sldId id="257" r:id="rId6"/>
    <p:sldId id="258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F6"/>
    <a:srgbClr val="6D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BF805-4EE7-44EC-B8B4-8D9571D581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22CBFF6-4594-46A6-874C-818004D43A0F}">
      <dgm:prSet phldrT="[Texto]"/>
      <dgm:spPr/>
      <dgm:t>
        <a:bodyPr/>
        <a:lstStyle/>
        <a:p>
          <a:r>
            <a:rPr lang="es-CO" dirty="0" smtClean="0"/>
            <a:t>COMPETENCIA </a:t>
          </a:r>
        </a:p>
        <a:p>
          <a:r>
            <a:rPr lang="es-CO" dirty="0" smtClean="0"/>
            <a:t>COMUNICATIVA</a:t>
          </a:r>
        </a:p>
        <a:p>
          <a:endParaRPr lang="es-CO" dirty="0"/>
        </a:p>
      </dgm:t>
    </dgm:pt>
    <dgm:pt modelId="{1BCAD8F8-3ACA-4E8C-8CC1-63F7058651F5}" type="parTrans" cxnId="{4F546C0D-8127-4CD4-A0D1-E96529783A79}">
      <dgm:prSet/>
      <dgm:spPr/>
      <dgm:t>
        <a:bodyPr/>
        <a:lstStyle/>
        <a:p>
          <a:endParaRPr lang="es-CO"/>
        </a:p>
      </dgm:t>
    </dgm:pt>
    <dgm:pt modelId="{7BEEAA92-C2A4-42C3-99EC-6B5CABFB086F}" type="sibTrans" cxnId="{4F546C0D-8127-4CD4-A0D1-E96529783A79}">
      <dgm:prSet/>
      <dgm:spPr/>
      <dgm:t>
        <a:bodyPr/>
        <a:lstStyle/>
        <a:p>
          <a:endParaRPr lang="es-CO"/>
        </a:p>
      </dgm:t>
    </dgm:pt>
    <dgm:pt modelId="{AE7EC075-078B-4CD4-90F7-078AF7F50C1A}">
      <dgm:prSet phldrT="[Texto]"/>
      <dgm:spPr/>
      <dgm:t>
        <a:bodyPr/>
        <a:lstStyle/>
        <a:p>
          <a:r>
            <a:rPr lang="es-CO" dirty="0" err="1" smtClean="0"/>
            <a:t>C.Lingüística</a:t>
          </a:r>
          <a:endParaRPr lang="es-CO" dirty="0"/>
        </a:p>
      </dgm:t>
    </dgm:pt>
    <dgm:pt modelId="{595DB440-4949-449A-81B1-1BC47358D69E}" type="parTrans" cxnId="{E74FF4D3-1A97-4CD2-9960-84C7E49AB2BB}">
      <dgm:prSet/>
      <dgm:spPr/>
      <dgm:t>
        <a:bodyPr/>
        <a:lstStyle/>
        <a:p>
          <a:endParaRPr lang="es-CO"/>
        </a:p>
      </dgm:t>
    </dgm:pt>
    <dgm:pt modelId="{6D714505-3847-4B30-89CF-5A1F4B7710B1}" type="sibTrans" cxnId="{E74FF4D3-1A97-4CD2-9960-84C7E49AB2BB}">
      <dgm:prSet/>
      <dgm:spPr/>
      <dgm:t>
        <a:bodyPr/>
        <a:lstStyle/>
        <a:p>
          <a:endParaRPr lang="es-CO"/>
        </a:p>
      </dgm:t>
    </dgm:pt>
    <dgm:pt modelId="{9BFDD5DE-EF91-45F8-A405-F71ED0212349}">
      <dgm:prSet phldrT="[Texto]"/>
      <dgm:spPr/>
      <dgm:t>
        <a:bodyPr/>
        <a:lstStyle/>
        <a:p>
          <a:r>
            <a:rPr lang="es-CO" dirty="0" err="1" smtClean="0"/>
            <a:t>C.Sociolingüística</a:t>
          </a:r>
          <a:endParaRPr lang="es-CO" dirty="0"/>
        </a:p>
      </dgm:t>
    </dgm:pt>
    <dgm:pt modelId="{80727CA8-0D2D-4BFD-9916-14BAC5F28BE3}" type="parTrans" cxnId="{2F1B7AFB-ABFA-4CF9-A36B-5C94090797BD}">
      <dgm:prSet/>
      <dgm:spPr/>
      <dgm:t>
        <a:bodyPr/>
        <a:lstStyle/>
        <a:p>
          <a:endParaRPr lang="es-CO"/>
        </a:p>
      </dgm:t>
    </dgm:pt>
    <dgm:pt modelId="{5EA19ECA-891B-49C6-8A73-17B84D4E7F2D}" type="sibTrans" cxnId="{2F1B7AFB-ABFA-4CF9-A36B-5C94090797BD}">
      <dgm:prSet/>
      <dgm:spPr/>
      <dgm:t>
        <a:bodyPr/>
        <a:lstStyle/>
        <a:p>
          <a:endParaRPr lang="es-CO"/>
        </a:p>
      </dgm:t>
    </dgm:pt>
    <dgm:pt modelId="{DE0DE053-F442-4F84-BBDA-DB03DFFD5863}">
      <dgm:prSet phldrT="[Texto]"/>
      <dgm:spPr/>
      <dgm:t>
        <a:bodyPr/>
        <a:lstStyle/>
        <a:p>
          <a:r>
            <a:rPr lang="es-CO" dirty="0" err="1" smtClean="0"/>
            <a:t>C.Pragmática</a:t>
          </a:r>
          <a:r>
            <a:rPr lang="es-CO" dirty="0" smtClean="0"/>
            <a:t> </a:t>
          </a:r>
          <a:endParaRPr lang="es-CO" dirty="0"/>
        </a:p>
      </dgm:t>
    </dgm:pt>
    <dgm:pt modelId="{A547C3A1-A153-4DDB-9ED0-3E09C9B1855C}" type="parTrans" cxnId="{9043656B-ED76-416C-BC74-776A54D2771C}">
      <dgm:prSet/>
      <dgm:spPr/>
      <dgm:t>
        <a:bodyPr/>
        <a:lstStyle/>
        <a:p>
          <a:endParaRPr lang="es-CO"/>
        </a:p>
      </dgm:t>
    </dgm:pt>
    <dgm:pt modelId="{8FC3C88B-50FF-4F44-94F7-2D75C13DC229}" type="sibTrans" cxnId="{9043656B-ED76-416C-BC74-776A54D2771C}">
      <dgm:prSet/>
      <dgm:spPr/>
      <dgm:t>
        <a:bodyPr/>
        <a:lstStyle/>
        <a:p>
          <a:endParaRPr lang="es-CO"/>
        </a:p>
      </dgm:t>
    </dgm:pt>
    <dgm:pt modelId="{33D3D3E6-FEE0-4BF4-9D3E-8BDF409115B0}">
      <dgm:prSet phldrT="[Texto]"/>
      <dgm:spPr/>
      <dgm:t>
        <a:bodyPr/>
        <a:lstStyle/>
        <a:p>
          <a:r>
            <a:rPr lang="es-CO" dirty="0" err="1" smtClean="0"/>
            <a:t>C.Psicolingüística</a:t>
          </a:r>
          <a:endParaRPr lang="es-CO" dirty="0"/>
        </a:p>
      </dgm:t>
    </dgm:pt>
    <dgm:pt modelId="{C1202C37-E6DA-4883-937C-E5B1DF8027ED}" type="parTrans" cxnId="{06053B10-A06E-4CBE-AA39-E7FF7070B966}">
      <dgm:prSet/>
      <dgm:spPr/>
      <dgm:t>
        <a:bodyPr/>
        <a:lstStyle/>
        <a:p>
          <a:endParaRPr lang="es-CO"/>
        </a:p>
      </dgm:t>
    </dgm:pt>
    <dgm:pt modelId="{CD504924-583F-4831-AA4B-DE7545187536}" type="sibTrans" cxnId="{06053B10-A06E-4CBE-AA39-E7FF7070B966}">
      <dgm:prSet/>
      <dgm:spPr/>
      <dgm:t>
        <a:bodyPr/>
        <a:lstStyle/>
        <a:p>
          <a:endParaRPr lang="es-CO"/>
        </a:p>
      </dgm:t>
    </dgm:pt>
    <dgm:pt modelId="{E02010C4-4FCA-43DE-A1EA-0A9532318761}" type="pres">
      <dgm:prSet presAssocID="{D79BF805-4EE7-44EC-B8B4-8D9571D581E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56BB7DF-7BA6-46BE-85BF-FF69699AB9ED}" type="pres">
      <dgm:prSet presAssocID="{522CBFF6-4594-46A6-874C-818004D43A0F}" presName="centerShape" presStyleLbl="node0" presStyleIdx="0" presStyleCnt="1"/>
      <dgm:spPr/>
      <dgm:t>
        <a:bodyPr/>
        <a:lstStyle/>
        <a:p>
          <a:endParaRPr lang="es-CO"/>
        </a:p>
      </dgm:t>
    </dgm:pt>
    <dgm:pt modelId="{658A09F6-F542-486C-957C-A8DA67CABD04}" type="pres">
      <dgm:prSet presAssocID="{595DB440-4949-449A-81B1-1BC47358D69E}" presName="parTrans" presStyleLbl="bgSibTrans2D1" presStyleIdx="0" presStyleCnt="4"/>
      <dgm:spPr/>
    </dgm:pt>
    <dgm:pt modelId="{C669580D-311E-460C-AEEA-13CBD99D3EAB}" type="pres">
      <dgm:prSet presAssocID="{AE7EC075-078B-4CD4-90F7-078AF7F50C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F3BFED1-32D4-40C0-8DCC-9D1EDC5D6263}" type="pres">
      <dgm:prSet presAssocID="{80727CA8-0D2D-4BFD-9916-14BAC5F28BE3}" presName="parTrans" presStyleLbl="bgSibTrans2D1" presStyleIdx="1" presStyleCnt="4"/>
      <dgm:spPr/>
    </dgm:pt>
    <dgm:pt modelId="{87F6237F-12B6-4902-B6EC-FCF81A64F869}" type="pres">
      <dgm:prSet presAssocID="{9BFDD5DE-EF91-45F8-A405-F71ED0212349}" presName="node" presStyleLbl="node1" presStyleIdx="1" presStyleCnt="4" custRadScaleRad="101808" custRadScaleInc="-177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2FB75E-7692-4158-BBB2-083EBC7A3EAA}" type="pres">
      <dgm:prSet presAssocID="{A547C3A1-A153-4DDB-9ED0-3E09C9B1855C}" presName="parTrans" presStyleLbl="bgSibTrans2D1" presStyleIdx="2" presStyleCnt="4"/>
      <dgm:spPr/>
    </dgm:pt>
    <dgm:pt modelId="{8DEA9E75-DDC3-489E-8C58-7E5F245D6068}" type="pres">
      <dgm:prSet presAssocID="{DE0DE053-F442-4F84-BBDA-DB03DFFD58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50422DB-DA84-4117-BB28-BEA6B6B20F48}" type="pres">
      <dgm:prSet presAssocID="{C1202C37-E6DA-4883-937C-E5B1DF8027ED}" presName="parTrans" presStyleLbl="bgSibTrans2D1" presStyleIdx="3" presStyleCnt="4"/>
      <dgm:spPr/>
    </dgm:pt>
    <dgm:pt modelId="{8E104915-B309-48C9-A3EA-D1F8824D5CE3}" type="pres">
      <dgm:prSet presAssocID="{33D3D3E6-FEE0-4BF4-9D3E-8BDF409115B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1ECED02-8B63-423B-A7A5-2C090FFF03C4}" type="presOf" srcId="{D79BF805-4EE7-44EC-B8B4-8D9571D581E0}" destId="{E02010C4-4FCA-43DE-A1EA-0A9532318761}" srcOrd="0" destOrd="0" presId="urn:microsoft.com/office/officeart/2005/8/layout/radial4"/>
    <dgm:cxn modelId="{C5BF458B-921E-4D4F-A3E8-A2C7D0A3A333}" type="presOf" srcId="{AE7EC075-078B-4CD4-90F7-078AF7F50C1A}" destId="{C669580D-311E-460C-AEEA-13CBD99D3EAB}" srcOrd="0" destOrd="0" presId="urn:microsoft.com/office/officeart/2005/8/layout/radial4"/>
    <dgm:cxn modelId="{9043656B-ED76-416C-BC74-776A54D2771C}" srcId="{522CBFF6-4594-46A6-874C-818004D43A0F}" destId="{DE0DE053-F442-4F84-BBDA-DB03DFFD5863}" srcOrd="2" destOrd="0" parTransId="{A547C3A1-A153-4DDB-9ED0-3E09C9B1855C}" sibTransId="{8FC3C88B-50FF-4F44-94F7-2D75C13DC229}"/>
    <dgm:cxn modelId="{B5244374-D536-4BB3-A3A4-3B57CCF80A6E}" type="presOf" srcId="{595DB440-4949-449A-81B1-1BC47358D69E}" destId="{658A09F6-F542-486C-957C-A8DA67CABD04}" srcOrd="0" destOrd="0" presId="urn:microsoft.com/office/officeart/2005/8/layout/radial4"/>
    <dgm:cxn modelId="{4CC0BFEE-B586-4B4A-A60B-7DEE214CDC35}" type="presOf" srcId="{A547C3A1-A153-4DDB-9ED0-3E09C9B1855C}" destId="{A42FB75E-7692-4158-BBB2-083EBC7A3EAA}" srcOrd="0" destOrd="0" presId="urn:microsoft.com/office/officeart/2005/8/layout/radial4"/>
    <dgm:cxn modelId="{4F546C0D-8127-4CD4-A0D1-E96529783A79}" srcId="{D79BF805-4EE7-44EC-B8B4-8D9571D581E0}" destId="{522CBFF6-4594-46A6-874C-818004D43A0F}" srcOrd="0" destOrd="0" parTransId="{1BCAD8F8-3ACA-4E8C-8CC1-63F7058651F5}" sibTransId="{7BEEAA92-C2A4-42C3-99EC-6B5CABFB086F}"/>
    <dgm:cxn modelId="{30472674-9872-4C23-AE37-464C2A98CFBE}" type="presOf" srcId="{9BFDD5DE-EF91-45F8-A405-F71ED0212349}" destId="{87F6237F-12B6-4902-B6EC-FCF81A64F869}" srcOrd="0" destOrd="0" presId="urn:microsoft.com/office/officeart/2005/8/layout/radial4"/>
    <dgm:cxn modelId="{4D3BE204-DDCE-4770-9F82-E3ADF2FC2425}" type="presOf" srcId="{DE0DE053-F442-4F84-BBDA-DB03DFFD5863}" destId="{8DEA9E75-DDC3-489E-8C58-7E5F245D6068}" srcOrd="0" destOrd="0" presId="urn:microsoft.com/office/officeart/2005/8/layout/radial4"/>
    <dgm:cxn modelId="{A72B1172-46D9-47E4-94B0-639CFA256965}" type="presOf" srcId="{80727CA8-0D2D-4BFD-9916-14BAC5F28BE3}" destId="{DF3BFED1-32D4-40C0-8DCC-9D1EDC5D6263}" srcOrd="0" destOrd="0" presId="urn:microsoft.com/office/officeart/2005/8/layout/radial4"/>
    <dgm:cxn modelId="{F9AD083D-C835-4DB9-8308-C8E71D2A43CD}" type="presOf" srcId="{C1202C37-E6DA-4883-937C-E5B1DF8027ED}" destId="{E50422DB-DA84-4117-BB28-BEA6B6B20F48}" srcOrd="0" destOrd="0" presId="urn:microsoft.com/office/officeart/2005/8/layout/radial4"/>
    <dgm:cxn modelId="{B082F4A7-8403-42ED-8273-3DB6FAF9C800}" type="presOf" srcId="{33D3D3E6-FEE0-4BF4-9D3E-8BDF409115B0}" destId="{8E104915-B309-48C9-A3EA-D1F8824D5CE3}" srcOrd="0" destOrd="0" presId="urn:microsoft.com/office/officeart/2005/8/layout/radial4"/>
    <dgm:cxn modelId="{2F1B7AFB-ABFA-4CF9-A36B-5C94090797BD}" srcId="{522CBFF6-4594-46A6-874C-818004D43A0F}" destId="{9BFDD5DE-EF91-45F8-A405-F71ED0212349}" srcOrd="1" destOrd="0" parTransId="{80727CA8-0D2D-4BFD-9916-14BAC5F28BE3}" sibTransId="{5EA19ECA-891B-49C6-8A73-17B84D4E7F2D}"/>
    <dgm:cxn modelId="{E74FF4D3-1A97-4CD2-9960-84C7E49AB2BB}" srcId="{522CBFF6-4594-46A6-874C-818004D43A0F}" destId="{AE7EC075-078B-4CD4-90F7-078AF7F50C1A}" srcOrd="0" destOrd="0" parTransId="{595DB440-4949-449A-81B1-1BC47358D69E}" sibTransId="{6D714505-3847-4B30-89CF-5A1F4B7710B1}"/>
    <dgm:cxn modelId="{06053B10-A06E-4CBE-AA39-E7FF7070B966}" srcId="{522CBFF6-4594-46A6-874C-818004D43A0F}" destId="{33D3D3E6-FEE0-4BF4-9D3E-8BDF409115B0}" srcOrd="3" destOrd="0" parTransId="{C1202C37-E6DA-4883-937C-E5B1DF8027ED}" sibTransId="{CD504924-583F-4831-AA4B-DE7545187536}"/>
    <dgm:cxn modelId="{D212F271-5E32-4462-A0D5-05868DFFA8A1}" type="presOf" srcId="{522CBFF6-4594-46A6-874C-818004D43A0F}" destId="{B56BB7DF-7BA6-46BE-85BF-FF69699AB9ED}" srcOrd="0" destOrd="0" presId="urn:microsoft.com/office/officeart/2005/8/layout/radial4"/>
    <dgm:cxn modelId="{9D5DB4E2-4497-4B84-9FED-92AA5EE8FB3A}" type="presParOf" srcId="{E02010C4-4FCA-43DE-A1EA-0A9532318761}" destId="{B56BB7DF-7BA6-46BE-85BF-FF69699AB9ED}" srcOrd="0" destOrd="0" presId="urn:microsoft.com/office/officeart/2005/8/layout/radial4"/>
    <dgm:cxn modelId="{9B2795FD-4310-43BD-85DA-C051E47B3D2D}" type="presParOf" srcId="{E02010C4-4FCA-43DE-A1EA-0A9532318761}" destId="{658A09F6-F542-486C-957C-A8DA67CABD04}" srcOrd="1" destOrd="0" presId="urn:microsoft.com/office/officeart/2005/8/layout/radial4"/>
    <dgm:cxn modelId="{D27505B9-38D3-469B-A010-EC06594753B3}" type="presParOf" srcId="{E02010C4-4FCA-43DE-A1EA-0A9532318761}" destId="{C669580D-311E-460C-AEEA-13CBD99D3EAB}" srcOrd="2" destOrd="0" presId="urn:microsoft.com/office/officeart/2005/8/layout/radial4"/>
    <dgm:cxn modelId="{C724B559-EA07-4521-8930-8B581760E6CA}" type="presParOf" srcId="{E02010C4-4FCA-43DE-A1EA-0A9532318761}" destId="{DF3BFED1-32D4-40C0-8DCC-9D1EDC5D6263}" srcOrd="3" destOrd="0" presId="urn:microsoft.com/office/officeart/2005/8/layout/radial4"/>
    <dgm:cxn modelId="{67EE11BF-F097-41E4-B19C-7B85AA0F515E}" type="presParOf" srcId="{E02010C4-4FCA-43DE-A1EA-0A9532318761}" destId="{87F6237F-12B6-4902-B6EC-FCF81A64F869}" srcOrd="4" destOrd="0" presId="urn:microsoft.com/office/officeart/2005/8/layout/radial4"/>
    <dgm:cxn modelId="{3AF15C57-9CDA-47A1-A2A3-0FC4779A2F00}" type="presParOf" srcId="{E02010C4-4FCA-43DE-A1EA-0A9532318761}" destId="{A42FB75E-7692-4158-BBB2-083EBC7A3EAA}" srcOrd="5" destOrd="0" presId="urn:microsoft.com/office/officeart/2005/8/layout/radial4"/>
    <dgm:cxn modelId="{40B2C1CA-BC8D-48CE-A453-27ED9A65D625}" type="presParOf" srcId="{E02010C4-4FCA-43DE-A1EA-0A9532318761}" destId="{8DEA9E75-DDC3-489E-8C58-7E5F245D6068}" srcOrd="6" destOrd="0" presId="urn:microsoft.com/office/officeart/2005/8/layout/radial4"/>
    <dgm:cxn modelId="{9F66C4F0-C7EF-4FD1-8C91-CBD298033F28}" type="presParOf" srcId="{E02010C4-4FCA-43DE-A1EA-0A9532318761}" destId="{E50422DB-DA84-4117-BB28-BEA6B6B20F48}" srcOrd="7" destOrd="0" presId="urn:microsoft.com/office/officeart/2005/8/layout/radial4"/>
    <dgm:cxn modelId="{68D0F69E-ABCC-4573-A8FD-B9B2BF20FB09}" type="presParOf" srcId="{E02010C4-4FCA-43DE-A1EA-0A9532318761}" destId="{8E104915-B309-48C9-A3EA-D1F8824D5CE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378B8B-13D5-4E79-AAA6-BAAC1DD0FF8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4D4DA0B-AD1C-4088-8915-E45079928AD9}">
      <dgm:prSet phldrT="[Texto]"/>
      <dgm:spPr/>
      <dgm:t>
        <a:bodyPr/>
        <a:lstStyle/>
        <a:p>
          <a:r>
            <a:rPr lang="es-ES" dirty="0" smtClean="0"/>
            <a:t>Componente </a:t>
          </a:r>
        </a:p>
        <a:p>
          <a:r>
            <a:rPr lang="es-ES" dirty="0" smtClean="0"/>
            <a:t>PRGMÀTICO</a:t>
          </a:r>
          <a:endParaRPr lang="es-ES" dirty="0"/>
        </a:p>
      </dgm:t>
    </dgm:pt>
    <dgm:pt modelId="{D7BD5708-3A44-498C-81FD-A6720D3499D1}" type="parTrans" cxnId="{AC1BBC04-02E7-46C2-9E5C-0AD17ABBC963}">
      <dgm:prSet/>
      <dgm:spPr/>
      <dgm:t>
        <a:bodyPr/>
        <a:lstStyle/>
        <a:p>
          <a:endParaRPr lang="es-ES"/>
        </a:p>
      </dgm:t>
    </dgm:pt>
    <dgm:pt modelId="{C5E1FB4F-36B3-4B44-A06C-D267EEDF3AEF}" type="sibTrans" cxnId="{AC1BBC04-02E7-46C2-9E5C-0AD17ABBC963}">
      <dgm:prSet/>
      <dgm:spPr/>
      <dgm:t>
        <a:bodyPr/>
        <a:lstStyle/>
        <a:p>
          <a:endParaRPr lang="es-ES"/>
        </a:p>
      </dgm:t>
    </dgm:pt>
    <dgm:pt modelId="{7799525F-71B9-4426-A37F-15AEC901A0CB}">
      <dgm:prSet phldrT="[Texto]"/>
      <dgm:spPr/>
      <dgm:t>
        <a:bodyPr/>
        <a:lstStyle/>
        <a:p>
          <a:r>
            <a:rPr lang="es-ES" dirty="0" smtClean="0"/>
            <a:t>Componente </a:t>
          </a:r>
        </a:p>
        <a:p>
          <a:r>
            <a:rPr lang="es-ES" dirty="0" smtClean="0"/>
            <a:t>LINGÜÌSTICO</a:t>
          </a:r>
          <a:endParaRPr lang="es-ES" dirty="0"/>
        </a:p>
      </dgm:t>
    </dgm:pt>
    <dgm:pt modelId="{2C901574-1175-471B-A25F-0E70EDE492DC}" type="parTrans" cxnId="{57E8FFDB-C88F-4CC5-9D23-4C7DB7E55398}">
      <dgm:prSet/>
      <dgm:spPr/>
      <dgm:t>
        <a:bodyPr/>
        <a:lstStyle/>
        <a:p>
          <a:endParaRPr lang="es-ES"/>
        </a:p>
      </dgm:t>
    </dgm:pt>
    <dgm:pt modelId="{E8B48616-0989-4945-8BB1-8A04D8D30D4B}" type="sibTrans" cxnId="{57E8FFDB-C88F-4CC5-9D23-4C7DB7E55398}">
      <dgm:prSet/>
      <dgm:spPr/>
      <dgm:t>
        <a:bodyPr/>
        <a:lstStyle/>
        <a:p>
          <a:endParaRPr lang="es-ES"/>
        </a:p>
      </dgm:t>
    </dgm:pt>
    <dgm:pt modelId="{0C7F7572-FEB8-4CD5-BAE9-60E6A358BCE9}">
      <dgm:prSet phldrT="[Texto]"/>
      <dgm:spPr/>
      <dgm:t>
        <a:bodyPr/>
        <a:lstStyle/>
        <a:p>
          <a:r>
            <a:rPr lang="es-ES" dirty="0" smtClean="0"/>
            <a:t>Componente SOCIOLINGÜÌSTICO</a:t>
          </a:r>
          <a:endParaRPr lang="es-ES" dirty="0"/>
        </a:p>
      </dgm:t>
    </dgm:pt>
    <dgm:pt modelId="{DD3DD733-D677-481B-BCB1-642F886F2AFE}" type="parTrans" cxnId="{CB6F58C4-A53B-42F3-9D17-2E84E3555D02}">
      <dgm:prSet/>
      <dgm:spPr/>
      <dgm:t>
        <a:bodyPr/>
        <a:lstStyle/>
        <a:p>
          <a:endParaRPr lang="es-ES"/>
        </a:p>
      </dgm:t>
    </dgm:pt>
    <dgm:pt modelId="{B9DB103C-91D0-484F-A230-0EDBD9EFBC6C}" type="sibTrans" cxnId="{CB6F58C4-A53B-42F3-9D17-2E84E3555D02}">
      <dgm:prSet/>
      <dgm:spPr/>
      <dgm:t>
        <a:bodyPr/>
        <a:lstStyle/>
        <a:p>
          <a:endParaRPr lang="es-ES"/>
        </a:p>
      </dgm:t>
    </dgm:pt>
    <dgm:pt modelId="{DEF31926-56DA-4FE6-BF4F-AA6944149F5F}" type="pres">
      <dgm:prSet presAssocID="{E7378B8B-13D5-4E79-AAA6-BAAC1DD0FF8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EA665D5-EB30-4E10-B30C-87F86461BB7C}" type="pres">
      <dgm:prSet presAssocID="{94D4DA0B-AD1C-4088-8915-E45079928AD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789F98-8445-4171-BB4B-C595A5700941}" type="pres">
      <dgm:prSet presAssocID="{94D4DA0B-AD1C-4088-8915-E45079928AD9}" presName="gear1srcNode" presStyleLbl="node1" presStyleIdx="0" presStyleCnt="3"/>
      <dgm:spPr/>
      <dgm:t>
        <a:bodyPr/>
        <a:lstStyle/>
        <a:p>
          <a:endParaRPr lang="es-ES"/>
        </a:p>
      </dgm:t>
    </dgm:pt>
    <dgm:pt modelId="{DC80C4D8-FCEE-4515-8C82-20547B7B2CE7}" type="pres">
      <dgm:prSet presAssocID="{94D4DA0B-AD1C-4088-8915-E45079928AD9}" presName="gear1dstNode" presStyleLbl="node1" presStyleIdx="0" presStyleCnt="3"/>
      <dgm:spPr/>
      <dgm:t>
        <a:bodyPr/>
        <a:lstStyle/>
        <a:p>
          <a:endParaRPr lang="es-ES"/>
        </a:p>
      </dgm:t>
    </dgm:pt>
    <dgm:pt modelId="{E3B9695A-5C55-432A-B80C-A2423FCCD36C}" type="pres">
      <dgm:prSet presAssocID="{7799525F-71B9-4426-A37F-15AEC901A0C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475937-5922-46EF-8782-2DEA0D4DDD46}" type="pres">
      <dgm:prSet presAssocID="{7799525F-71B9-4426-A37F-15AEC901A0CB}" presName="gear2srcNode" presStyleLbl="node1" presStyleIdx="1" presStyleCnt="3"/>
      <dgm:spPr/>
      <dgm:t>
        <a:bodyPr/>
        <a:lstStyle/>
        <a:p>
          <a:endParaRPr lang="es-ES"/>
        </a:p>
      </dgm:t>
    </dgm:pt>
    <dgm:pt modelId="{FED5D46C-9984-46E5-9FF6-632311EFCBC1}" type="pres">
      <dgm:prSet presAssocID="{7799525F-71B9-4426-A37F-15AEC901A0CB}" presName="gear2dstNode" presStyleLbl="node1" presStyleIdx="1" presStyleCnt="3"/>
      <dgm:spPr/>
      <dgm:t>
        <a:bodyPr/>
        <a:lstStyle/>
        <a:p>
          <a:endParaRPr lang="es-ES"/>
        </a:p>
      </dgm:t>
    </dgm:pt>
    <dgm:pt modelId="{7EE634FB-376A-4290-8693-1BF03BA310B3}" type="pres">
      <dgm:prSet presAssocID="{0C7F7572-FEB8-4CD5-BAE9-60E6A358BCE9}" presName="gear3" presStyleLbl="node1" presStyleIdx="2" presStyleCnt="3"/>
      <dgm:spPr/>
      <dgm:t>
        <a:bodyPr/>
        <a:lstStyle/>
        <a:p>
          <a:endParaRPr lang="es-ES"/>
        </a:p>
      </dgm:t>
    </dgm:pt>
    <dgm:pt modelId="{DDDB6BC8-38CA-40CA-960B-4A8DB36BD018}" type="pres">
      <dgm:prSet presAssocID="{0C7F7572-FEB8-4CD5-BAE9-60E6A358BCE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17F166-07DC-4F0C-8480-24AD37E663D4}" type="pres">
      <dgm:prSet presAssocID="{0C7F7572-FEB8-4CD5-BAE9-60E6A358BCE9}" presName="gear3srcNode" presStyleLbl="node1" presStyleIdx="2" presStyleCnt="3"/>
      <dgm:spPr/>
      <dgm:t>
        <a:bodyPr/>
        <a:lstStyle/>
        <a:p>
          <a:endParaRPr lang="es-ES"/>
        </a:p>
      </dgm:t>
    </dgm:pt>
    <dgm:pt modelId="{DA3D50A6-8CDD-41DE-AFC5-E8EE7BBDE66F}" type="pres">
      <dgm:prSet presAssocID="{0C7F7572-FEB8-4CD5-BAE9-60E6A358BCE9}" presName="gear3dstNode" presStyleLbl="node1" presStyleIdx="2" presStyleCnt="3"/>
      <dgm:spPr/>
      <dgm:t>
        <a:bodyPr/>
        <a:lstStyle/>
        <a:p>
          <a:endParaRPr lang="es-ES"/>
        </a:p>
      </dgm:t>
    </dgm:pt>
    <dgm:pt modelId="{325A2FE6-46EC-48D1-A6A2-07648B5ED2CA}" type="pres">
      <dgm:prSet presAssocID="{C5E1FB4F-36B3-4B44-A06C-D267EEDF3AEF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5C5CC3C5-03A9-4F6F-8934-0388F6962F7E}" type="pres">
      <dgm:prSet presAssocID="{E8B48616-0989-4945-8BB1-8A04D8D30D4B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FC51E438-3246-463B-A46D-F0B526819F8D}" type="pres">
      <dgm:prSet presAssocID="{B9DB103C-91D0-484F-A230-0EDBD9EFBC6C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50DBF155-488A-4028-B6B9-EEA41CFDD757}" type="presOf" srcId="{0C7F7572-FEB8-4CD5-BAE9-60E6A358BCE9}" destId="{B717F166-07DC-4F0C-8480-24AD37E663D4}" srcOrd="2" destOrd="0" presId="urn:microsoft.com/office/officeart/2005/8/layout/gear1"/>
    <dgm:cxn modelId="{01A83925-2850-4281-9429-D09E14079A1E}" type="presOf" srcId="{E8B48616-0989-4945-8BB1-8A04D8D30D4B}" destId="{5C5CC3C5-03A9-4F6F-8934-0388F6962F7E}" srcOrd="0" destOrd="0" presId="urn:microsoft.com/office/officeart/2005/8/layout/gear1"/>
    <dgm:cxn modelId="{A4AFA2CD-838B-499C-B7B2-CB3B4C7E08FA}" type="presOf" srcId="{94D4DA0B-AD1C-4088-8915-E45079928AD9}" destId="{DC789F98-8445-4171-BB4B-C595A5700941}" srcOrd="1" destOrd="0" presId="urn:microsoft.com/office/officeart/2005/8/layout/gear1"/>
    <dgm:cxn modelId="{05F0FABA-CEE7-490D-85CE-1F8753A927BF}" type="presOf" srcId="{0C7F7572-FEB8-4CD5-BAE9-60E6A358BCE9}" destId="{DDDB6BC8-38CA-40CA-960B-4A8DB36BD018}" srcOrd="1" destOrd="0" presId="urn:microsoft.com/office/officeart/2005/8/layout/gear1"/>
    <dgm:cxn modelId="{7A8EF244-A204-4B0F-ABD4-BAFD02AFF6BE}" type="presOf" srcId="{0C7F7572-FEB8-4CD5-BAE9-60E6A358BCE9}" destId="{7EE634FB-376A-4290-8693-1BF03BA310B3}" srcOrd="0" destOrd="0" presId="urn:microsoft.com/office/officeart/2005/8/layout/gear1"/>
    <dgm:cxn modelId="{CB6F58C4-A53B-42F3-9D17-2E84E3555D02}" srcId="{E7378B8B-13D5-4E79-AAA6-BAAC1DD0FF8E}" destId="{0C7F7572-FEB8-4CD5-BAE9-60E6A358BCE9}" srcOrd="2" destOrd="0" parTransId="{DD3DD733-D677-481B-BCB1-642F886F2AFE}" sibTransId="{B9DB103C-91D0-484F-A230-0EDBD9EFBC6C}"/>
    <dgm:cxn modelId="{DCFADFA2-9247-455F-B47B-7A19A9DFCEA0}" type="presOf" srcId="{E7378B8B-13D5-4E79-AAA6-BAAC1DD0FF8E}" destId="{DEF31926-56DA-4FE6-BF4F-AA6944149F5F}" srcOrd="0" destOrd="0" presId="urn:microsoft.com/office/officeart/2005/8/layout/gear1"/>
    <dgm:cxn modelId="{344D1BB7-472E-4FDF-A49E-5C99C508D3E6}" type="presOf" srcId="{7799525F-71B9-4426-A37F-15AEC901A0CB}" destId="{FED5D46C-9984-46E5-9FF6-632311EFCBC1}" srcOrd="2" destOrd="0" presId="urn:microsoft.com/office/officeart/2005/8/layout/gear1"/>
    <dgm:cxn modelId="{DCB595DA-AB67-4FF7-90F3-0AF0C66D55B0}" type="presOf" srcId="{0C7F7572-FEB8-4CD5-BAE9-60E6A358BCE9}" destId="{DA3D50A6-8CDD-41DE-AFC5-E8EE7BBDE66F}" srcOrd="3" destOrd="0" presId="urn:microsoft.com/office/officeart/2005/8/layout/gear1"/>
    <dgm:cxn modelId="{C8F1D404-7502-4749-BA0B-B546987CEDBB}" type="presOf" srcId="{B9DB103C-91D0-484F-A230-0EDBD9EFBC6C}" destId="{FC51E438-3246-463B-A46D-F0B526819F8D}" srcOrd="0" destOrd="0" presId="urn:microsoft.com/office/officeart/2005/8/layout/gear1"/>
    <dgm:cxn modelId="{AC1BBC04-02E7-46C2-9E5C-0AD17ABBC963}" srcId="{E7378B8B-13D5-4E79-AAA6-BAAC1DD0FF8E}" destId="{94D4DA0B-AD1C-4088-8915-E45079928AD9}" srcOrd="0" destOrd="0" parTransId="{D7BD5708-3A44-498C-81FD-A6720D3499D1}" sibTransId="{C5E1FB4F-36B3-4B44-A06C-D267EEDF3AEF}"/>
    <dgm:cxn modelId="{196AAD30-2A65-4CB4-81A0-9AABB0235240}" type="presOf" srcId="{C5E1FB4F-36B3-4B44-A06C-D267EEDF3AEF}" destId="{325A2FE6-46EC-48D1-A6A2-07648B5ED2CA}" srcOrd="0" destOrd="0" presId="urn:microsoft.com/office/officeart/2005/8/layout/gear1"/>
    <dgm:cxn modelId="{63BA3DEF-096C-4DB2-9D2C-8876825E9263}" type="presOf" srcId="{7799525F-71B9-4426-A37F-15AEC901A0CB}" destId="{75475937-5922-46EF-8782-2DEA0D4DDD46}" srcOrd="1" destOrd="0" presId="urn:microsoft.com/office/officeart/2005/8/layout/gear1"/>
    <dgm:cxn modelId="{57E8FFDB-C88F-4CC5-9D23-4C7DB7E55398}" srcId="{E7378B8B-13D5-4E79-AAA6-BAAC1DD0FF8E}" destId="{7799525F-71B9-4426-A37F-15AEC901A0CB}" srcOrd="1" destOrd="0" parTransId="{2C901574-1175-471B-A25F-0E70EDE492DC}" sibTransId="{E8B48616-0989-4945-8BB1-8A04D8D30D4B}"/>
    <dgm:cxn modelId="{43BD0723-ACFA-45A1-B2C9-AE649F934C47}" type="presOf" srcId="{94D4DA0B-AD1C-4088-8915-E45079928AD9}" destId="{AEA665D5-EB30-4E10-B30C-87F86461BB7C}" srcOrd="0" destOrd="0" presId="urn:microsoft.com/office/officeart/2005/8/layout/gear1"/>
    <dgm:cxn modelId="{EC76F610-933C-46D1-8C81-4E63FE61B1DD}" type="presOf" srcId="{94D4DA0B-AD1C-4088-8915-E45079928AD9}" destId="{DC80C4D8-FCEE-4515-8C82-20547B7B2CE7}" srcOrd="2" destOrd="0" presId="urn:microsoft.com/office/officeart/2005/8/layout/gear1"/>
    <dgm:cxn modelId="{B7A72146-2FAA-44B0-AC18-DBB590BB72CB}" type="presOf" srcId="{7799525F-71B9-4426-A37F-15AEC901A0CB}" destId="{E3B9695A-5C55-432A-B80C-A2423FCCD36C}" srcOrd="0" destOrd="0" presId="urn:microsoft.com/office/officeart/2005/8/layout/gear1"/>
    <dgm:cxn modelId="{9E303FED-5CFC-44C0-B7BD-051B020CCE3A}" type="presParOf" srcId="{DEF31926-56DA-4FE6-BF4F-AA6944149F5F}" destId="{AEA665D5-EB30-4E10-B30C-87F86461BB7C}" srcOrd="0" destOrd="0" presId="urn:microsoft.com/office/officeart/2005/8/layout/gear1"/>
    <dgm:cxn modelId="{B4E99896-D986-4013-936B-841792323807}" type="presParOf" srcId="{DEF31926-56DA-4FE6-BF4F-AA6944149F5F}" destId="{DC789F98-8445-4171-BB4B-C595A5700941}" srcOrd="1" destOrd="0" presId="urn:microsoft.com/office/officeart/2005/8/layout/gear1"/>
    <dgm:cxn modelId="{E9C902D8-8E79-421B-92AA-B43B8CB3AF51}" type="presParOf" srcId="{DEF31926-56DA-4FE6-BF4F-AA6944149F5F}" destId="{DC80C4D8-FCEE-4515-8C82-20547B7B2CE7}" srcOrd="2" destOrd="0" presId="urn:microsoft.com/office/officeart/2005/8/layout/gear1"/>
    <dgm:cxn modelId="{F70FCC76-99DC-41DD-89D8-47A2F0B8EB4B}" type="presParOf" srcId="{DEF31926-56DA-4FE6-BF4F-AA6944149F5F}" destId="{E3B9695A-5C55-432A-B80C-A2423FCCD36C}" srcOrd="3" destOrd="0" presId="urn:microsoft.com/office/officeart/2005/8/layout/gear1"/>
    <dgm:cxn modelId="{A066CC8E-7109-47B8-8D91-650B398831D6}" type="presParOf" srcId="{DEF31926-56DA-4FE6-BF4F-AA6944149F5F}" destId="{75475937-5922-46EF-8782-2DEA0D4DDD46}" srcOrd="4" destOrd="0" presId="urn:microsoft.com/office/officeart/2005/8/layout/gear1"/>
    <dgm:cxn modelId="{8147D238-76B7-45C8-8C64-E0F0C5287040}" type="presParOf" srcId="{DEF31926-56DA-4FE6-BF4F-AA6944149F5F}" destId="{FED5D46C-9984-46E5-9FF6-632311EFCBC1}" srcOrd="5" destOrd="0" presId="urn:microsoft.com/office/officeart/2005/8/layout/gear1"/>
    <dgm:cxn modelId="{0DEF4C5B-01E3-403F-AE3A-86EC7BEC37D9}" type="presParOf" srcId="{DEF31926-56DA-4FE6-BF4F-AA6944149F5F}" destId="{7EE634FB-376A-4290-8693-1BF03BA310B3}" srcOrd="6" destOrd="0" presId="urn:microsoft.com/office/officeart/2005/8/layout/gear1"/>
    <dgm:cxn modelId="{FEC85C60-9183-4757-8340-436B5B31D777}" type="presParOf" srcId="{DEF31926-56DA-4FE6-BF4F-AA6944149F5F}" destId="{DDDB6BC8-38CA-40CA-960B-4A8DB36BD018}" srcOrd="7" destOrd="0" presId="urn:microsoft.com/office/officeart/2005/8/layout/gear1"/>
    <dgm:cxn modelId="{839B2347-C699-4BC0-8105-E2B1624F0579}" type="presParOf" srcId="{DEF31926-56DA-4FE6-BF4F-AA6944149F5F}" destId="{B717F166-07DC-4F0C-8480-24AD37E663D4}" srcOrd="8" destOrd="0" presId="urn:microsoft.com/office/officeart/2005/8/layout/gear1"/>
    <dgm:cxn modelId="{59DD1E3E-B8AE-41CF-BBC5-973507F5C302}" type="presParOf" srcId="{DEF31926-56DA-4FE6-BF4F-AA6944149F5F}" destId="{DA3D50A6-8CDD-41DE-AFC5-E8EE7BBDE66F}" srcOrd="9" destOrd="0" presId="urn:microsoft.com/office/officeart/2005/8/layout/gear1"/>
    <dgm:cxn modelId="{FB0D3B80-BEB4-4297-8A5F-7790309202DC}" type="presParOf" srcId="{DEF31926-56DA-4FE6-BF4F-AA6944149F5F}" destId="{325A2FE6-46EC-48D1-A6A2-07648B5ED2CA}" srcOrd="10" destOrd="0" presId="urn:microsoft.com/office/officeart/2005/8/layout/gear1"/>
    <dgm:cxn modelId="{BD535769-1704-4AA0-A173-222A5E245AA7}" type="presParOf" srcId="{DEF31926-56DA-4FE6-BF4F-AA6944149F5F}" destId="{5C5CC3C5-03A9-4F6F-8934-0388F6962F7E}" srcOrd="11" destOrd="0" presId="urn:microsoft.com/office/officeart/2005/8/layout/gear1"/>
    <dgm:cxn modelId="{98817AD1-6926-4141-906C-E0695634B952}" type="presParOf" srcId="{DEF31926-56DA-4FE6-BF4F-AA6944149F5F}" destId="{FC51E438-3246-463B-A46D-F0B526819F8D}" srcOrd="12" destOrd="0" presId="urn:microsoft.com/office/officeart/2005/8/layout/gear1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9BF805-4EE7-44EC-B8B4-8D9571D581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22CBFF6-4594-46A6-874C-818004D43A0F}">
      <dgm:prSet phldrT="[Texto]"/>
      <dgm:spPr/>
      <dgm:t>
        <a:bodyPr/>
        <a:lstStyle/>
        <a:p>
          <a:r>
            <a:rPr lang="es-CO" dirty="0" smtClean="0"/>
            <a:t>COMPETENCIA </a:t>
          </a:r>
        </a:p>
        <a:p>
          <a:r>
            <a:rPr lang="es-CO" dirty="0" smtClean="0"/>
            <a:t>COMUNICATIVA</a:t>
          </a:r>
        </a:p>
        <a:p>
          <a:endParaRPr lang="es-CO" dirty="0"/>
        </a:p>
      </dgm:t>
    </dgm:pt>
    <dgm:pt modelId="{1BCAD8F8-3ACA-4E8C-8CC1-63F7058651F5}" type="parTrans" cxnId="{4F546C0D-8127-4CD4-A0D1-E96529783A79}">
      <dgm:prSet/>
      <dgm:spPr/>
      <dgm:t>
        <a:bodyPr/>
        <a:lstStyle/>
        <a:p>
          <a:endParaRPr lang="es-CO"/>
        </a:p>
      </dgm:t>
    </dgm:pt>
    <dgm:pt modelId="{7BEEAA92-C2A4-42C3-99EC-6B5CABFB086F}" type="sibTrans" cxnId="{4F546C0D-8127-4CD4-A0D1-E96529783A79}">
      <dgm:prSet/>
      <dgm:spPr/>
      <dgm:t>
        <a:bodyPr/>
        <a:lstStyle/>
        <a:p>
          <a:endParaRPr lang="es-CO"/>
        </a:p>
      </dgm:t>
    </dgm:pt>
    <dgm:pt modelId="{AE7EC075-078B-4CD4-90F7-078AF7F50C1A}">
      <dgm:prSet phldrT="[Texto]"/>
      <dgm:spPr/>
      <dgm:t>
        <a:bodyPr/>
        <a:lstStyle/>
        <a:p>
          <a:r>
            <a:rPr lang="es-CO" dirty="0" err="1" smtClean="0"/>
            <a:t>C.Gramatical</a:t>
          </a:r>
          <a:endParaRPr lang="es-CO" dirty="0"/>
        </a:p>
      </dgm:t>
    </dgm:pt>
    <dgm:pt modelId="{595DB440-4949-449A-81B1-1BC47358D69E}" type="parTrans" cxnId="{E74FF4D3-1A97-4CD2-9960-84C7E49AB2BB}">
      <dgm:prSet/>
      <dgm:spPr/>
      <dgm:t>
        <a:bodyPr/>
        <a:lstStyle/>
        <a:p>
          <a:endParaRPr lang="es-CO"/>
        </a:p>
      </dgm:t>
    </dgm:pt>
    <dgm:pt modelId="{6D714505-3847-4B30-89CF-5A1F4B7710B1}" type="sibTrans" cxnId="{E74FF4D3-1A97-4CD2-9960-84C7E49AB2BB}">
      <dgm:prSet/>
      <dgm:spPr/>
      <dgm:t>
        <a:bodyPr/>
        <a:lstStyle/>
        <a:p>
          <a:endParaRPr lang="es-CO"/>
        </a:p>
      </dgm:t>
    </dgm:pt>
    <dgm:pt modelId="{9BFDD5DE-EF91-45F8-A405-F71ED0212349}">
      <dgm:prSet phldrT="[Texto]"/>
      <dgm:spPr/>
      <dgm:t>
        <a:bodyPr/>
        <a:lstStyle/>
        <a:p>
          <a:r>
            <a:rPr lang="es-CO" dirty="0" err="1" smtClean="0"/>
            <a:t>C.Discursiva</a:t>
          </a:r>
          <a:endParaRPr lang="es-CO" dirty="0"/>
        </a:p>
      </dgm:t>
    </dgm:pt>
    <dgm:pt modelId="{80727CA8-0D2D-4BFD-9916-14BAC5F28BE3}" type="parTrans" cxnId="{2F1B7AFB-ABFA-4CF9-A36B-5C94090797BD}">
      <dgm:prSet/>
      <dgm:spPr/>
      <dgm:t>
        <a:bodyPr/>
        <a:lstStyle/>
        <a:p>
          <a:endParaRPr lang="es-CO"/>
        </a:p>
      </dgm:t>
    </dgm:pt>
    <dgm:pt modelId="{5EA19ECA-891B-49C6-8A73-17B84D4E7F2D}" type="sibTrans" cxnId="{2F1B7AFB-ABFA-4CF9-A36B-5C94090797BD}">
      <dgm:prSet/>
      <dgm:spPr/>
      <dgm:t>
        <a:bodyPr/>
        <a:lstStyle/>
        <a:p>
          <a:endParaRPr lang="es-CO"/>
        </a:p>
      </dgm:t>
    </dgm:pt>
    <dgm:pt modelId="{DE0DE053-F442-4F84-BBDA-DB03DFFD5863}">
      <dgm:prSet phldrT="[Texto]"/>
      <dgm:spPr/>
      <dgm:t>
        <a:bodyPr/>
        <a:lstStyle/>
        <a:p>
          <a:r>
            <a:rPr lang="es-CO" dirty="0" err="1" smtClean="0"/>
            <a:t>C.Sociolingüística</a:t>
          </a:r>
          <a:endParaRPr lang="es-CO" dirty="0"/>
        </a:p>
      </dgm:t>
    </dgm:pt>
    <dgm:pt modelId="{A547C3A1-A153-4DDB-9ED0-3E09C9B1855C}" type="parTrans" cxnId="{9043656B-ED76-416C-BC74-776A54D2771C}">
      <dgm:prSet/>
      <dgm:spPr/>
      <dgm:t>
        <a:bodyPr/>
        <a:lstStyle/>
        <a:p>
          <a:endParaRPr lang="es-CO"/>
        </a:p>
      </dgm:t>
    </dgm:pt>
    <dgm:pt modelId="{8FC3C88B-50FF-4F44-94F7-2D75C13DC229}" type="sibTrans" cxnId="{9043656B-ED76-416C-BC74-776A54D2771C}">
      <dgm:prSet/>
      <dgm:spPr/>
      <dgm:t>
        <a:bodyPr/>
        <a:lstStyle/>
        <a:p>
          <a:endParaRPr lang="es-CO"/>
        </a:p>
      </dgm:t>
    </dgm:pt>
    <dgm:pt modelId="{33D3D3E6-FEE0-4BF4-9D3E-8BDF409115B0}">
      <dgm:prSet phldrT="[Texto]"/>
      <dgm:spPr/>
      <dgm:t>
        <a:bodyPr/>
        <a:lstStyle/>
        <a:p>
          <a:r>
            <a:rPr lang="es-CO" dirty="0" err="1" smtClean="0"/>
            <a:t>C.Estratégica</a:t>
          </a:r>
          <a:endParaRPr lang="es-CO" dirty="0"/>
        </a:p>
      </dgm:t>
    </dgm:pt>
    <dgm:pt modelId="{C1202C37-E6DA-4883-937C-E5B1DF8027ED}" type="parTrans" cxnId="{06053B10-A06E-4CBE-AA39-E7FF7070B966}">
      <dgm:prSet/>
      <dgm:spPr/>
      <dgm:t>
        <a:bodyPr/>
        <a:lstStyle/>
        <a:p>
          <a:endParaRPr lang="es-CO"/>
        </a:p>
      </dgm:t>
    </dgm:pt>
    <dgm:pt modelId="{CD504924-583F-4831-AA4B-DE7545187536}" type="sibTrans" cxnId="{06053B10-A06E-4CBE-AA39-E7FF7070B966}">
      <dgm:prSet/>
      <dgm:spPr/>
      <dgm:t>
        <a:bodyPr/>
        <a:lstStyle/>
        <a:p>
          <a:endParaRPr lang="es-CO"/>
        </a:p>
      </dgm:t>
    </dgm:pt>
    <dgm:pt modelId="{E02010C4-4FCA-43DE-A1EA-0A9532318761}" type="pres">
      <dgm:prSet presAssocID="{D79BF805-4EE7-44EC-B8B4-8D9571D581E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56BB7DF-7BA6-46BE-85BF-FF69699AB9ED}" type="pres">
      <dgm:prSet presAssocID="{522CBFF6-4594-46A6-874C-818004D43A0F}" presName="centerShape" presStyleLbl="node0" presStyleIdx="0" presStyleCnt="1"/>
      <dgm:spPr/>
      <dgm:t>
        <a:bodyPr/>
        <a:lstStyle/>
        <a:p>
          <a:endParaRPr lang="es-CO"/>
        </a:p>
      </dgm:t>
    </dgm:pt>
    <dgm:pt modelId="{658A09F6-F542-486C-957C-A8DA67CABD04}" type="pres">
      <dgm:prSet presAssocID="{595DB440-4949-449A-81B1-1BC47358D69E}" presName="parTrans" presStyleLbl="bgSibTrans2D1" presStyleIdx="0" presStyleCnt="4"/>
      <dgm:spPr/>
    </dgm:pt>
    <dgm:pt modelId="{C669580D-311E-460C-AEEA-13CBD99D3EAB}" type="pres">
      <dgm:prSet presAssocID="{AE7EC075-078B-4CD4-90F7-078AF7F50C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F3BFED1-32D4-40C0-8DCC-9D1EDC5D6263}" type="pres">
      <dgm:prSet presAssocID="{80727CA8-0D2D-4BFD-9916-14BAC5F28BE3}" presName="parTrans" presStyleLbl="bgSibTrans2D1" presStyleIdx="1" presStyleCnt="4"/>
      <dgm:spPr/>
    </dgm:pt>
    <dgm:pt modelId="{87F6237F-12B6-4902-B6EC-FCF81A64F869}" type="pres">
      <dgm:prSet presAssocID="{9BFDD5DE-EF91-45F8-A405-F71ED0212349}" presName="node" presStyleLbl="node1" presStyleIdx="1" presStyleCnt="4" custRadScaleRad="101808" custRadScaleInc="-177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2FB75E-7692-4158-BBB2-083EBC7A3EAA}" type="pres">
      <dgm:prSet presAssocID="{A547C3A1-A153-4DDB-9ED0-3E09C9B1855C}" presName="parTrans" presStyleLbl="bgSibTrans2D1" presStyleIdx="2" presStyleCnt="4"/>
      <dgm:spPr/>
    </dgm:pt>
    <dgm:pt modelId="{8DEA9E75-DDC3-489E-8C58-7E5F245D6068}" type="pres">
      <dgm:prSet presAssocID="{DE0DE053-F442-4F84-BBDA-DB03DFFD58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50422DB-DA84-4117-BB28-BEA6B6B20F48}" type="pres">
      <dgm:prSet presAssocID="{C1202C37-E6DA-4883-937C-E5B1DF8027ED}" presName="parTrans" presStyleLbl="bgSibTrans2D1" presStyleIdx="3" presStyleCnt="4"/>
      <dgm:spPr/>
    </dgm:pt>
    <dgm:pt modelId="{8E104915-B309-48C9-A3EA-D1F8824D5CE3}" type="pres">
      <dgm:prSet presAssocID="{33D3D3E6-FEE0-4BF4-9D3E-8BDF409115B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0E4F158-BB09-40FC-958F-D53F249D8B22}" type="presOf" srcId="{33D3D3E6-FEE0-4BF4-9D3E-8BDF409115B0}" destId="{8E104915-B309-48C9-A3EA-D1F8824D5CE3}" srcOrd="0" destOrd="0" presId="urn:microsoft.com/office/officeart/2005/8/layout/radial4"/>
    <dgm:cxn modelId="{B23BF45E-308C-4C13-97A5-6A12EA3E539E}" type="presOf" srcId="{595DB440-4949-449A-81B1-1BC47358D69E}" destId="{658A09F6-F542-486C-957C-A8DA67CABD04}" srcOrd="0" destOrd="0" presId="urn:microsoft.com/office/officeart/2005/8/layout/radial4"/>
    <dgm:cxn modelId="{9043656B-ED76-416C-BC74-776A54D2771C}" srcId="{522CBFF6-4594-46A6-874C-818004D43A0F}" destId="{DE0DE053-F442-4F84-BBDA-DB03DFFD5863}" srcOrd="2" destOrd="0" parTransId="{A547C3A1-A153-4DDB-9ED0-3E09C9B1855C}" sibTransId="{8FC3C88B-50FF-4F44-94F7-2D75C13DC229}"/>
    <dgm:cxn modelId="{2FE52467-1965-460A-9F16-D4D09ED2F934}" type="presOf" srcId="{A547C3A1-A153-4DDB-9ED0-3E09C9B1855C}" destId="{A42FB75E-7692-4158-BBB2-083EBC7A3EAA}" srcOrd="0" destOrd="0" presId="urn:microsoft.com/office/officeart/2005/8/layout/radial4"/>
    <dgm:cxn modelId="{32325E3A-414A-42ED-8810-9B44F566D0B8}" type="presOf" srcId="{9BFDD5DE-EF91-45F8-A405-F71ED0212349}" destId="{87F6237F-12B6-4902-B6EC-FCF81A64F869}" srcOrd="0" destOrd="0" presId="urn:microsoft.com/office/officeart/2005/8/layout/radial4"/>
    <dgm:cxn modelId="{451EAC3D-AF4C-4B88-A239-688C17E9E9D9}" type="presOf" srcId="{80727CA8-0D2D-4BFD-9916-14BAC5F28BE3}" destId="{DF3BFED1-32D4-40C0-8DCC-9D1EDC5D6263}" srcOrd="0" destOrd="0" presId="urn:microsoft.com/office/officeart/2005/8/layout/radial4"/>
    <dgm:cxn modelId="{4F546C0D-8127-4CD4-A0D1-E96529783A79}" srcId="{D79BF805-4EE7-44EC-B8B4-8D9571D581E0}" destId="{522CBFF6-4594-46A6-874C-818004D43A0F}" srcOrd="0" destOrd="0" parTransId="{1BCAD8F8-3ACA-4E8C-8CC1-63F7058651F5}" sibTransId="{7BEEAA92-C2A4-42C3-99EC-6B5CABFB086F}"/>
    <dgm:cxn modelId="{8867C511-D025-4FFD-8044-8EA38758721F}" type="presOf" srcId="{AE7EC075-078B-4CD4-90F7-078AF7F50C1A}" destId="{C669580D-311E-460C-AEEA-13CBD99D3EAB}" srcOrd="0" destOrd="0" presId="urn:microsoft.com/office/officeart/2005/8/layout/radial4"/>
    <dgm:cxn modelId="{A4018A43-870E-47CD-B6FB-E41CCAD9F6B5}" type="presOf" srcId="{DE0DE053-F442-4F84-BBDA-DB03DFFD5863}" destId="{8DEA9E75-DDC3-489E-8C58-7E5F245D6068}" srcOrd="0" destOrd="0" presId="urn:microsoft.com/office/officeart/2005/8/layout/radial4"/>
    <dgm:cxn modelId="{CAF92E11-E6F1-40D3-8167-EAB08CAE31B4}" type="presOf" srcId="{D79BF805-4EE7-44EC-B8B4-8D9571D581E0}" destId="{E02010C4-4FCA-43DE-A1EA-0A9532318761}" srcOrd="0" destOrd="0" presId="urn:microsoft.com/office/officeart/2005/8/layout/radial4"/>
    <dgm:cxn modelId="{C33F1662-F994-42AC-92AC-E48FB5343914}" type="presOf" srcId="{C1202C37-E6DA-4883-937C-E5B1DF8027ED}" destId="{E50422DB-DA84-4117-BB28-BEA6B6B20F48}" srcOrd="0" destOrd="0" presId="urn:microsoft.com/office/officeart/2005/8/layout/radial4"/>
    <dgm:cxn modelId="{2F1B7AFB-ABFA-4CF9-A36B-5C94090797BD}" srcId="{522CBFF6-4594-46A6-874C-818004D43A0F}" destId="{9BFDD5DE-EF91-45F8-A405-F71ED0212349}" srcOrd="1" destOrd="0" parTransId="{80727CA8-0D2D-4BFD-9916-14BAC5F28BE3}" sibTransId="{5EA19ECA-891B-49C6-8A73-17B84D4E7F2D}"/>
    <dgm:cxn modelId="{E74FF4D3-1A97-4CD2-9960-84C7E49AB2BB}" srcId="{522CBFF6-4594-46A6-874C-818004D43A0F}" destId="{AE7EC075-078B-4CD4-90F7-078AF7F50C1A}" srcOrd="0" destOrd="0" parTransId="{595DB440-4949-449A-81B1-1BC47358D69E}" sibTransId="{6D714505-3847-4B30-89CF-5A1F4B7710B1}"/>
    <dgm:cxn modelId="{95F31E14-33FF-4BA5-9ABB-6644E29F620E}" type="presOf" srcId="{522CBFF6-4594-46A6-874C-818004D43A0F}" destId="{B56BB7DF-7BA6-46BE-85BF-FF69699AB9ED}" srcOrd="0" destOrd="0" presId="urn:microsoft.com/office/officeart/2005/8/layout/radial4"/>
    <dgm:cxn modelId="{06053B10-A06E-4CBE-AA39-E7FF7070B966}" srcId="{522CBFF6-4594-46A6-874C-818004D43A0F}" destId="{33D3D3E6-FEE0-4BF4-9D3E-8BDF409115B0}" srcOrd="3" destOrd="0" parTransId="{C1202C37-E6DA-4883-937C-E5B1DF8027ED}" sibTransId="{CD504924-583F-4831-AA4B-DE7545187536}"/>
    <dgm:cxn modelId="{9DA99A42-5C57-4D29-A147-C10E6559C049}" type="presParOf" srcId="{E02010C4-4FCA-43DE-A1EA-0A9532318761}" destId="{B56BB7DF-7BA6-46BE-85BF-FF69699AB9ED}" srcOrd="0" destOrd="0" presId="urn:microsoft.com/office/officeart/2005/8/layout/radial4"/>
    <dgm:cxn modelId="{396D9289-46EB-4D8F-BBAA-299017D93C1B}" type="presParOf" srcId="{E02010C4-4FCA-43DE-A1EA-0A9532318761}" destId="{658A09F6-F542-486C-957C-A8DA67CABD04}" srcOrd="1" destOrd="0" presId="urn:microsoft.com/office/officeart/2005/8/layout/radial4"/>
    <dgm:cxn modelId="{72A01010-30B6-4FA8-941F-1253099B5FC3}" type="presParOf" srcId="{E02010C4-4FCA-43DE-A1EA-0A9532318761}" destId="{C669580D-311E-460C-AEEA-13CBD99D3EAB}" srcOrd="2" destOrd="0" presId="urn:microsoft.com/office/officeart/2005/8/layout/radial4"/>
    <dgm:cxn modelId="{F980329A-E81A-4EFA-9083-E59577E81814}" type="presParOf" srcId="{E02010C4-4FCA-43DE-A1EA-0A9532318761}" destId="{DF3BFED1-32D4-40C0-8DCC-9D1EDC5D6263}" srcOrd="3" destOrd="0" presId="urn:microsoft.com/office/officeart/2005/8/layout/radial4"/>
    <dgm:cxn modelId="{66FCE307-9CFC-468B-8F27-19E0E4F559EE}" type="presParOf" srcId="{E02010C4-4FCA-43DE-A1EA-0A9532318761}" destId="{87F6237F-12B6-4902-B6EC-FCF81A64F869}" srcOrd="4" destOrd="0" presId="urn:microsoft.com/office/officeart/2005/8/layout/radial4"/>
    <dgm:cxn modelId="{96A5C9D8-DE15-46A0-993A-894F83D6B85A}" type="presParOf" srcId="{E02010C4-4FCA-43DE-A1EA-0A9532318761}" destId="{A42FB75E-7692-4158-BBB2-083EBC7A3EAA}" srcOrd="5" destOrd="0" presId="urn:microsoft.com/office/officeart/2005/8/layout/radial4"/>
    <dgm:cxn modelId="{87ED848D-0BF8-42A0-B1FF-C079537ED6ED}" type="presParOf" srcId="{E02010C4-4FCA-43DE-A1EA-0A9532318761}" destId="{8DEA9E75-DDC3-489E-8C58-7E5F245D6068}" srcOrd="6" destOrd="0" presId="urn:microsoft.com/office/officeart/2005/8/layout/radial4"/>
    <dgm:cxn modelId="{A2E1D234-231F-4A0C-A616-9FAF6CB5DFC1}" type="presParOf" srcId="{E02010C4-4FCA-43DE-A1EA-0A9532318761}" destId="{E50422DB-DA84-4117-BB28-BEA6B6B20F48}" srcOrd="7" destOrd="0" presId="urn:microsoft.com/office/officeart/2005/8/layout/radial4"/>
    <dgm:cxn modelId="{89FE73E3-11C7-4574-A467-AB0AFCD3EA03}" type="presParOf" srcId="{E02010C4-4FCA-43DE-A1EA-0A9532318761}" destId="{8E104915-B309-48C9-A3EA-D1F8824D5CE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2020D5-BBE5-424C-BA51-B86263B3A8A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D6D605F-C5FC-4E19-A9EF-2C35B4A0E137}">
      <dgm:prSet phldrT="[Texto]" custT="1"/>
      <dgm:spPr/>
      <dgm:t>
        <a:bodyPr/>
        <a:lstStyle/>
        <a:p>
          <a:r>
            <a:rPr lang="es-CO" sz="1400" dirty="0" smtClean="0"/>
            <a:t>C.GRAMATICAL</a:t>
          </a:r>
          <a:endParaRPr lang="es-CO" sz="1100" dirty="0"/>
        </a:p>
      </dgm:t>
    </dgm:pt>
    <dgm:pt modelId="{93DFBD97-8D4F-4156-8B3D-6602FECBB94F}" type="parTrans" cxnId="{932775FA-E25F-4DBC-B43C-A2D372574803}">
      <dgm:prSet/>
      <dgm:spPr/>
      <dgm:t>
        <a:bodyPr/>
        <a:lstStyle/>
        <a:p>
          <a:endParaRPr lang="es-CO"/>
        </a:p>
      </dgm:t>
    </dgm:pt>
    <dgm:pt modelId="{7EC46D37-2725-4399-940C-3E7688A7CB69}" type="sibTrans" cxnId="{932775FA-E25F-4DBC-B43C-A2D372574803}">
      <dgm:prSet/>
      <dgm:spPr/>
      <dgm:t>
        <a:bodyPr/>
        <a:lstStyle/>
        <a:p>
          <a:endParaRPr lang="es-CO"/>
        </a:p>
      </dgm:t>
    </dgm:pt>
    <dgm:pt modelId="{D1539396-66C6-403A-B0B0-97B73356A4FF}">
      <dgm:prSet phldrT="[Texto]" custT="1"/>
      <dgm:spPr/>
      <dgm:t>
        <a:bodyPr/>
        <a:lstStyle/>
        <a:p>
          <a:r>
            <a:rPr lang="es-CO" sz="1400" dirty="0" smtClean="0"/>
            <a:t>C.SOCIOLINGÜÍSTICA</a:t>
          </a:r>
          <a:endParaRPr lang="es-CO" sz="1050" dirty="0"/>
        </a:p>
      </dgm:t>
    </dgm:pt>
    <dgm:pt modelId="{94BFF54D-4947-4F99-9D76-6B67867A31F0}" type="parTrans" cxnId="{62F56FF1-D503-4D50-857D-754FF41312C3}">
      <dgm:prSet/>
      <dgm:spPr/>
      <dgm:t>
        <a:bodyPr/>
        <a:lstStyle/>
        <a:p>
          <a:endParaRPr lang="es-CO"/>
        </a:p>
      </dgm:t>
    </dgm:pt>
    <dgm:pt modelId="{5602CFD2-41A2-49C6-8F60-1F0A0DE0C3B0}" type="sibTrans" cxnId="{62F56FF1-D503-4D50-857D-754FF41312C3}">
      <dgm:prSet/>
      <dgm:spPr/>
      <dgm:t>
        <a:bodyPr/>
        <a:lstStyle/>
        <a:p>
          <a:endParaRPr lang="es-CO"/>
        </a:p>
      </dgm:t>
    </dgm:pt>
    <dgm:pt modelId="{06B7363D-C5D1-4E26-BB5B-ECA988F87FE3}">
      <dgm:prSet phldrT="[Texto]" custT="1"/>
      <dgm:spPr/>
      <dgm:t>
        <a:bodyPr/>
        <a:lstStyle/>
        <a:p>
          <a:r>
            <a:rPr lang="es-CO" sz="1400" dirty="0" smtClean="0"/>
            <a:t>C.DISCURSIVA</a:t>
          </a:r>
          <a:endParaRPr lang="es-CO" sz="800" dirty="0"/>
        </a:p>
      </dgm:t>
    </dgm:pt>
    <dgm:pt modelId="{6A667D44-4961-419D-886D-B9951C339B5F}" type="parTrans" cxnId="{D7469746-3058-4B2F-B6B3-ECBBBED2815B}">
      <dgm:prSet/>
      <dgm:spPr/>
      <dgm:t>
        <a:bodyPr/>
        <a:lstStyle/>
        <a:p>
          <a:endParaRPr lang="es-CO"/>
        </a:p>
      </dgm:t>
    </dgm:pt>
    <dgm:pt modelId="{C0A7ABEC-13BB-41DE-8FF9-4FBA4324FAE8}" type="sibTrans" cxnId="{D7469746-3058-4B2F-B6B3-ECBBBED2815B}">
      <dgm:prSet/>
      <dgm:spPr/>
      <dgm:t>
        <a:bodyPr/>
        <a:lstStyle/>
        <a:p>
          <a:endParaRPr lang="es-CO"/>
        </a:p>
      </dgm:t>
    </dgm:pt>
    <dgm:pt modelId="{A1F11539-695F-4923-91AE-4C6D58E84F54}">
      <dgm:prSet phldrT="[Texto]" custT="1"/>
      <dgm:spPr/>
      <dgm:t>
        <a:bodyPr/>
        <a:lstStyle/>
        <a:p>
          <a:r>
            <a:rPr lang="es-CO" sz="1400" dirty="0" smtClean="0"/>
            <a:t>C.ESTRATÉGICA</a:t>
          </a:r>
          <a:endParaRPr lang="es-CO" sz="1400" dirty="0"/>
        </a:p>
      </dgm:t>
    </dgm:pt>
    <dgm:pt modelId="{39F6D8F5-295F-41A5-A70D-D65D09164214}" type="parTrans" cxnId="{EF5828F5-7F1C-4BF8-8A1C-F3C679DD0519}">
      <dgm:prSet/>
      <dgm:spPr/>
      <dgm:t>
        <a:bodyPr/>
        <a:lstStyle/>
        <a:p>
          <a:endParaRPr lang="es-CO"/>
        </a:p>
      </dgm:t>
    </dgm:pt>
    <dgm:pt modelId="{8E848DBB-5B21-4FAD-BFA0-FB2562D42AD7}" type="sibTrans" cxnId="{EF5828F5-7F1C-4BF8-8A1C-F3C679DD0519}">
      <dgm:prSet/>
      <dgm:spPr/>
      <dgm:t>
        <a:bodyPr/>
        <a:lstStyle/>
        <a:p>
          <a:endParaRPr lang="es-CO"/>
        </a:p>
      </dgm:t>
    </dgm:pt>
    <dgm:pt modelId="{60966FF2-A287-4DFF-B6E9-A559EE54BAA1}">
      <dgm:prSet phldrT="[Texto]" custT="1"/>
      <dgm:spPr/>
      <dgm:t>
        <a:bodyPr/>
        <a:lstStyle/>
        <a:p>
          <a:r>
            <a:rPr lang="es-CO" sz="1400" dirty="0" smtClean="0"/>
            <a:t>C.SOCIOCULTURA</a:t>
          </a:r>
          <a:endParaRPr lang="es-CO" sz="1400" dirty="0"/>
        </a:p>
      </dgm:t>
    </dgm:pt>
    <dgm:pt modelId="{5379901E-3C51-42ED-91C3-FD8240AD5EF0}" type="parTrans" cxnId="{7E1DDEFE-FC84-4874-98A3-BDDD1F195AC1}">
      <dgm:prSet/>
      <dgm:spPr/>
      <dgm:t>
        <a:bodyPr/>
        <a:lstStyle/>
        <a:p>
          <a:endParaRPr lang="es-CO"/>
        </a:p>
      </dgm:t>
    </dgm:pt>
    <dgm:pt modelId="{C51DFEB0-6CE6-4547-A9AF-6170530A7778}" type="sibTrans" cxnId="{7E1DDEFE-FC84-4874-98A3-BDDD1F195AC1}">
      <dgm:prSet/>
      <dgm:spPr/>
      <dgm:t>
        <a:bodyPr/>
        <a:lstStyle/>
        <a:p>
          <a:endParaRPr lang="es-CO"/>
        </a:p>
      </dgm:t>
    </dgm:pt>
    <dgm:pt modelId="{FF3FE08C-3340-419D-B35B-11C323DDAE24}" type="pres">
      <dgm:prSet presAssocID="{262020D5-BBE5-424C-BA51-B86263B3A8A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230DEC6-9CA6-4DAA-B235-D1CBE56CBD32}" type="pres">
      <dgm:prSet presAssocID="{262020D5-BBE5-424C-BA51-B86263B3A8AA}" presName="cycle" presStyleCnt="0"/>
      <dgm:spPr/>
    </dgm:pt>
    <dgm:pt modelId="{FB8B94FB-EDBC-4CA7-BEBC-BC734C8C8692}" type="pres">
      <dgm:prSet presAssocID="{262020D5-BBE5-424C-BA51-B86263B3A8AA}" presName="centerShape" presStyleCnt="0"/>
      <dgm:spPr/>
    </dgm:pt>
    <dgm:pt modelId="{45015204-5852-4EEC-BFE8-22E64D28E89E}" type="pres">
      <dgm:prSet presAssocID="{262020D5-BBE5-424C-BA51-B86263B3A8AA}" presName="connSite" presStyleLbl="node1" presStyleIdx="0" presStyleCnt="6"/>
      <dgm:spPr/>
    </dgm:pt>
    <dgm:pt modelId="{76B90B5E-F52F-4A64-815E-F6F4ADEE7E4C}" type="pres">
      <dgm:prSet presAssocID="{262020D5-BBE5-424C-BA51-B86263B3A8AA}" presName="visible" presStyleLbl="node1" presStyleIdx="0" presStyleCnt="6" custScaleX="240663" custScaleY="10103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C77D9D4-CC54-4208-A247-1D88CA826D71}" type="pres">
      <dgm:prSet presAssocID="{93DFBD97-8D4F-4156-8B3D-6602FECBB94F}" presName="Name25" presStyleLbl="parChTrans1D1" presStyleIdx="0" presStyleCnt="5"/>
      <dgm:spPr/>
    </dgm:pt>
    <dgm:pt modelId="{89C48E8F-3D0C-42D3-9155-F1EA41B7B277}" type="pres">
      <dgm:prSet presAssocID="{BD6D605F-C5FC-4E19-A9EF-2C35B4A0E137}" presName="node" presStyleCnt="0"/>
      <dgm:spPr/>
    </dgm:pt>
    <dgm:pt modelId="{332F8B09-C00E-4DEE-A113-75D3374A6A07}" type="pres">
      <dgm:prSet presAssocID="{BD6D605F-C5FC-4E19-A9EF-2C35B4A0E137}" presName="parentNode" presStyleLbl="node1" presStyleIdx="1" presStyleCnt="6" custScaleX="256311" custLinFactNeighborX="-20489" custLinFactNeighborY="-439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E419836-A468-4B88-B3B3-13E85C779B03}" type="pres">
      <dgm:prSet presAssocID="{BD6D605F-C5FC-4E19-A9EF-2C35B4A0E13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280EA17-0C76-4189-9021-D82ED36A8239}" type="pres">
      <dgm:prSet presAssocID="{94BFF54D-4947-4F99-9D76-6B67867A31F0}" presName="Name25" presStyleLbl="parChTrans1D1" presStyleIdx="1" presStyleCnt="5"/>
      <dgm:spPr/>
    </dgm:pt>
    <dgm:pt modelId="{022EB823-03AD-4854-9D25-26194B90DA3F}" type="pres">
      <dgm:prSet presAssocID="{D1539396-66C6-403A-B0B0-97B73356A4FF}" presName="node" presStyleCnt="0"/>
      <dgm:spPr/>
    </dgm:pt>
    <dgm:pt modelId="{E0367E1C-BACD-4D6E-AC49-F642C660B795}" type="pres">
      <dgm:prSet presAssocID="{D1539396-66C6-403A-B0B0-97B73356A4FF}" presName="parentNode" presStyleLbl="node1" presStyleIdx="2" presStyleCnt="6" custScaleX="306810" custScaleY="114789" custLinFactX="9989" custLinFactNeighborX="100000" custLinFactNeighborY="-32926">
        <dgm:presLayoutVars>
          <dgm:chMax val="1"/>
          <dgm:bulletEnabled val="1"/>
        </dgm:presLayoutVars>
      </dgm:prSet>
      <dgm:spPr/>
    </dgm:pt>
    <dgm:pt modelId="{7D1B9AF3-E06E-49B2-81AE-449CF134A54E}" type="pres">
      <dgm:prSet presAssocID="{D1539396-66C6-403A-B0B0-97B73356A4F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F0B1247-E04D-40DE-88F0-288CEDAC4962}" type="pres">
      <dgm:prSet presAssocID="{6A667D44-4961-419D-886D-B9951C339B5F}" presName="Name25" presStyleLbl="parChTrans1D1" presStyleIdx="2" presStyleCnt="5"/>
      <dgm:spPr/>
    </dgm:pt>
    <dgm:pt modelId="{10920F82-CD9E-432A-8DA7-36385DA1EE79}" type="pres">
      <dgm:prSet presAssocID="{06B7363D-C5D1-4E26-BB5B-ECA988F87FE3}" presName="node" presStyleCnt="0"/>
      <dgm:spPr/>
    </dgm:pt>
    <dgm:pt modelId="{A72058A1-AAD2-40E9-A422-6B5EC3680067}" type="pres">
      <dgm:prSet presAssocID="{06B7363D-C5D1-4E26-BB5B-ECA988F87FE3}" presName="parentNode" presStyleLbl="node1" presStyleIdx="3" presStyleCnt="6" custScaleX="245389" custScaleY="132776" custLinFactX="52826" custLinFactNeighborX="100000" custLinFactNeighborY="-33413">
        <dgm:presLayoutVars>
          <dgm:chMax val="1"/>
          <dgm:bulletEnabled val="1"/>
        </dgm:presLayoutVars>
      </dgm:prSet>
      <dgm:spPr/>
    </dgm:pt>
    <dgm:pt modelId="{7535D3CD-DBB0-4051-9912-31C525CEB856}" type="pres">
      <dgm:prSet presAssocID="{06B7363D-C5D1-4E26-BB5B-ECA988F87FE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3AE0454-755E-45F5-A8B7-5D9574DD4BD1}" type="pres">
      <dgm:prSet presAssocID="{39F6D8F5-295F-41A5-A70D-D65D09164214}" presName="Name25" presStyleLbl="parChTrans1D1" presStyleIdx="3" presStyleCnt="5"/>
      <dgm:spPr/>
    </dgm:pt>
    <dgm:pt modelId="{B3D255E3-A86C-468A-9925-B2A7F1CCF9B8}" type="pres">
      <dgm:prSet presAssocID="{A1F11539-695F-4923-91AE-4C6D58E84F54}" presName="node" presStyleCnt="0"/>
      <dgm:spPr/>
    </dgm:pt>
    <dgm:pt modelId="{C143935C-33D9-4DDF-A701-739B7F096CC7}" type="pres">
      <dgm:prSet presAssocID="{A1F11539-695F-4923-91AE-4C6D58E84F54}" presName="parentNode" presStyleLbl="node1" presStyleIdx="4" presStyleCnt="6" custScaleX="257443" custScaleY="131866" custLinFactX="14375" custLinFactNeighborX="100000" custLinFactNeighborY="-7698">
        <dgm:presLayoutVars>
          <dgm:chMax val="1"/>
          <dgm:bulletEnabled val="1"/>
        </dgm:presLayoutVars>
      </dgm:prSet>
      <dgm:spPr/>
    </dgm:pt>
    <dgm:pt modelId="{0F1A0EC6-566A-4FAB-B976-70389DDDA7E8}" type="pres">
      <dgm:prSet presAssocID="{A1F11539-695F-4923-91AE-4C6D58E84F54}" presName="childNode" presStyleLbl="revTx" presStyleIdx="0" presStyleCnt="0">
        <dgm:presLayoutVars>
          <dgm:bulletEnabled val="1"/>
        </dgm:presLayoutVars>
      </dgm:prSet>
      <dgm:spPr/>
    </dgm:pt>
    <dgm:pt modelId="{C9582283-4BB2-492B-A921-D6E35B27638C}" type="pres">
      <dgm:prSet presAssocID="{5379901E-3C51-42ED-91C3-FD8240AD5EF0}" presName="Name25" presStyleLbl="parChTrans1D1" presStyleIdx="4" presStyleCnt="5"/>
      <dgm:spPr/>
    </dgm:pt>
    <dgm:pt modelId="{81F911B4-57B8-47D0-A0E3-45495799A9AB}" type="pres">
      <dgm:prSet presAssocID="{60966FF2-A287-4DFF-B6E9-A559EE54BAA1}" presName="node" presStyleCnt="0"/>
      <dgm:spPr/>
    </dgm:pt>
    <dgm:pt modelId="{F47E2A2E-2105-4497-B27E-A7965F96BAB3}" type="pres">
      <dgm:prSet presAssocID="{60966FF2-A287-4DFF-B6E9-A559EE54BAA1}" presName="parentNode" presStyleLbl="node1" presStyleIdx="5" presStyleCnt="6" custScaleX="277575" custLinFactNeighborX="57001" custLinFactNeighborY="13125">
        <dgm:presLayoutVars>
          <dgm:chMax val="1"/>
          <dgm:bulletEnabled val="1"/>
        </dgm:presLayoutVars>
      </dgm:prSet>
      <dgm:spPr/>
    </dgm:pt>
    <dgm:pt modelId="{A2F4379D-2D5A-4165-82FD-E9280A2BDFA3}" type="pres">
      <dgm:prSet presAssocID="{60966FF2-A287-4DFF-B6E9-A559EE54BAA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E33CEC3-DD81-4994-9413-A3E9FFCDE9CA}" type="presOf" srcId="{60966FF2-A287-4DFF-B6E9-A559EE54BAA1}" destId="{F47E2A2E-2105-4497-B27E-A7965F96BAB3}" srcOrd="0" destOrd="0" presId="urn:microsoft.com/office/officeart/2005/8/layout/radial2"/>
    <dgm:cxn modelId="{62F56FF1-D503-4D50-857D-754FF41312C3}" srcId="{262020D5-BBE5-424C-BA51-B86263B3A8AA}" destId="{D1539396-66C6-403A-B0B0-97B73356A4FF}" srcOrd="1" destOrd="0" parTransId="{94BFF54D-4947-4F99-9D76-6B67867A31F0}" sibTransId="{5602CFD2-41A2-49C6-8F60-1F0A0DE0C3B0}"/>
    <dgm:cxn modelId="{D7469746-3058-4B2F-B6B3-ECBBBED2815B}" srcId="{262020D5-BBE5-424C-BA51-B86263B3A8AA}" destId="{06B7363D-C5D1-4E26-BB5B-ECA988F87FE3}" srcOrd="2" destOrd="0" parTransId="{6A667D44-4961-419D-886D-B9951C339B5F}" sibTransId="{C0A7ABEC-13BB-41DE-8FF9-4FBA4324FAE8}"/>
    <dgm:cxn modelId="{932775FA-E25F-4DBC-B43C-A2D372574803}" srcId="{262020D5-BBE5-424C-BA51-B86263B3A8AA}" destId="{BD6D605F-C5FC-4E19-A9EF-2C35B4A0E137}" srcOrd="0" destOrd="0" parTransId="{93DFBD97-8D4F-4156-8B3D-6602FECBB94F}" sibTransId="{7EC46D37-2725-4399-940C-3E7688A7CB69}"/>
    <dgm:cxn modelId="{74A3BA84-EDBE-4F95-BEA3-4CCAF1DA2493}" type="presOf" srcId="{94BFF54D-4947-4F99-9D76-6B67867A31F0}" destId="{B280EA17-0C76-4189-9021-D82ED36A8239}" srcOrd="0" destOrd="0" presId="urn:microsoft.com/office/officeart/2005/8/layout/radial2"/>
    <dgm:cxn modelId="{908DD3C7-3F0B-4967-B5E2-49193A1EB8E7}" type="presOf" srcId="{39F6D8F5-295F-41A5-A70D-D65D09164214}" destId="{63AE0454-755E-45F5-A8B7-5D9574DD4BD1}" srcOrd="0" destOrd="0" presId="urn:microsoft.com/office/officeart/2005/8/layout/radial2"/>
    <dgm:cxn modelId="{7E1DDEFE-FC84-4874-98A3-BDDD1F195AC1}" srcId="{262020D5-BBE5-424C-BA51-B86263B3A8AA}" destId="{60966FF2-A287-4DFF-B6E9-A559EE54BAA1}" srcOrd="4" destOrd="0" parTransId="{5379901E-3C51-42ED-91C3-FD8240AD5EF0}" sibTransId="{C51DFEB0-6CE6-4547-A9AF-6170530A7778}"/>
    <dgm:cxn modelId="{AC880BB5-140C-4E4B-9D03-09D54304D154}" type="presOf" srcId="{262020D5-BBE5-424C-BA51-B86263B3A8AA}" destId="{FF3FE08C-3340-419D-B35B-11C323DDAE24}" srcOrd="0" destOrd="0" presId="urn:microsoft.com/office/officeart/2005/8/layout/radial2"/>
    <dgm:cxn modelId="{5F562083-2E50-452D-B3F0-15F31B36A584}" type="presOf" srcId="{93DFBD97-8D4F-4156-8B3D-6602FECBB94F}" destId="{EC77D9D4-CC54-4208-A247-1D88CA826D71}" srcOrd="0" destOrd="0" presId="urn:microsoft.com/office/officeart/2005/8/layout/radial2"/>
    <dgm:cxn modelId="{B5C6B5BB-6CB2-4939-9992-278E8CFA4AD4}" type="presOf" srcId="{6A667D44-4961-419D-886D-B9951C339B5F}" destId="{2F0B1247-E04D-40DE-88F0-288CEDAC4962}" srcOrd="0" destOrd="0" presId="urn:microsoft.com/office/officeart/2005/8/layout/radial2"/>
    <dgm:cxn modelId="{EFE6363B-92F3-460A-B3CF-18CBACDBE49C}" type="presOf" srcId="{A1F11539-695F-4923-91AE-4C6D58E84F54}" destId="{C143935C-33D9-4DDF-A701-739B7F096CC7}" srcOrd="0" destOrd="0" presId="urn:microsoft.com/office/officeart/2005/8/layout/radial2"/>
    <dgm:cxn modelId="{CDED590A-C2D2-4FC0-B631-81524F523AAD}" type="presOf" srcId="{5379901E-3C51-42ED-91C3-FD8240AD5EF0}" destId="{C9582283-4BB2-492B-A921-D6E35B27638C}" srcOrd="0" destOrd="0" presId="urn:microsoft.com/office/officeart/2005/8/layout/radial2"/>
    <dgm:cxn modelId="{EF5828F5-7F1C-4BF8-8A1C-F3C679DD0519}" srcId="{262020D5-BBE5-424C-BA51-B86263B3A8AA}" destId="{A1F11539-695F-4923-91AE-4C6D58E84F54}" srcOrd="3" destOrd="0" parTransId="{39F6D8F5-295F-41A5-A70D-D65D09164214}" sibTransId="{8E848DBB-5B21-4FAD-BFA0-FB2562D42AD7}"/>
    <dgm:cxn modelId="{67E0C2FF-8E98-421F-A2E4-F8923797F6B6}" type="presOf" srcId="{06B7363D-C5D1-4E26-BB5B-ECA988F87FE3}" destId="{A72058A1-AAD2-40E9-A422-6B5EC3680067}" srcOrd="0" destOrd="0" presId="urn:microsoft.com/office/officeart/2005/8/layout/radial2"/>
    <dgm:cxn modelId="{6FFEFD06-A371-43E8-9C55-14A83230B309}" type="presOf" srcId="{D1539396-66C6-403A-B0B0-97B73356A4FF}" destId="{E0367E1C-BACD-4D6E-AC49-F642C660B795}" srcOrd="0" destOrd="0" presId="urn:microsoft.com/office/officeart/2005/8/layout/radial2"/>
    <dgm:cxn modelId="{FADEB726-5056-418C-A4B5-B65C0DB31DE8}" type="presOf" srcId="{BD6D605F-C5FC-4E19-A9EF-2C35B4A0E137}" destId="{332F8B09-C00E-4DEE-A113-75D3374A6A07}" srcOrd="0" destOrd="0" presId="urn:microsoft.com/office/officeart/2005/8/layout/radial2"/>
    <dgm:cxn modelId="{393C2C4E-3CAA-4101-8FC4-F5D16DE55A79}" type="presParOf" srcId="{FF3FE08C-3340-419D-B35B-11C323DDAE24}" destId="{1230DEC6-9CA6-4DAA-B235-D1CBE56CBD32}" srcOrd="0" destOrd="0" presId="urn:microsoft.com/office/officeart/2005/8/layout/radial2"/>
    <dgm:cxn modelId="{F2CC2EB4-D006-4F1F-BE63-B3E94AE2A87C}" type="presParOf" srcId="{1230DEC6-9CA6-4DAA-B235-D1CBE56CBD32}" destId="{FB8B94FB-EDBC-4CA7-BEBC-BC734C8C8692}" srcOrd="0" destOrd="0" presId="urn:microsoft.com/office/officeart/2005/8/layout/radial2"/>
    <dgm:cxn modelId="{1FF66B06-76FA-47C6-A7AA-29D785C1845C}" type="presParOf" srcId="{FB8B94FB-EDBC-4CA7-BEBC-BC734C8C8692}" destId="{45015204-5852-4EEC-BFE8-22E64D28E89E}" srcOrd="0" destOrd="0" presId="urn:microsoft.com/office/officeart/2005/8/layout/radial2"/>
    <dgm:cxn modelId="{0691707C-61D4-4E34-BB6D-5ABCD6FBBFA7}" type="presParOf" srcId="{FB8B94FB-EDBC-4CA7-BEBC-BC734C8C8692}" destId="{76B90B5E-F52F-4A64-815E-F6F4ADEE7E4C}" srcOrd="1" destOrd="0" presId="urn:microsoft.com/office/officeart/2005/8/layout/radial2"/>
    <dgm:cxn modelId="{EB68A8B4-AEBC-4FF6-B3D4-6FC2289EE0EA}" type="presParOf" srcId="{1230DEC6-9CA6-4DAA-B235-D1CBE56CBD32}" destId="{EC77D9D4-CC54-4208-A247-1D88CA826D71}" srcOrd="1" destOrd="0" presId="urn:microsoft.com/office/officeart/2005/8/layout/radial2"/>
    <dgm:cxn modelId="{82D2F360-0CB0-4B6F-B678-779CB5B3F18F}" type="presParOf" srcId="{1230DEC6-9CA6-4DAA-B235-D1CBE56CBD32}" destId="{89C48E8F-3D0C-42D3-9155-F1EA41B7B277}" srcOrd="2" destOrd="0" presId="urn:microsoft.com/office/officeart/2005/8/layout/radial2"/>
    <dgm:cxn modelId="{61C288C0-6A18-44D6-87C6-D6C6EF4349A5}" type="presParOf" srcId="{89C48E8F-3D0C-42D3-9155-F1EA41B7B277}" destId="{332F8B09-C00E-4DEE-A113-75D3374A6A07}" srcOrd="0" destOrd="0" presId="urn:microsoft.com/office/officeart/2005/8/layout/radial2"/>
    <dgm:cxn modelId="{8ACE0BCF-6427-4DC9-9A3D-ACA4FD001BE1}" type="presParOf" srcId="{89C48E8F-3D0C-42D3-9155-F1EA41B7B277}" destId="{3E419836-A468-4B88-B3B3-13E85C779B03}" srcOrd="1" destOrd="0" presId="urn:microsoft.com/office/officeart/2005/8/layout/radial2"/>
    <dgm:cxn modelId="{905EBFAD-DF2A-4CF1-B218-6BE8B480486E}" type="presParOf" srcId="{1230DEC6-9CA6-4DAA-B235-D1CBE56CBD32}" destId="{B280EA17-0C76-4189-9021-D82ED36A8239}" srcOrd="3" destOrd="0" presId="urn:microsoft.com/office/officeart/2005/8/layout/radial2"/>
    <dgm:cxn modelId="{268BCFD8-9781-4EA1-96EE-C2D3E4C81EB0}" type="presParOf" srcId="{1230DEC6-9CA6-4DAA-B235-D1CBE56CBD32}" destId="{022EB823-03AD-4854-9D25-26194B90DA3F}" srcOrd="4" destOrd="0" presId="urn:microsoft.com/office/officeart/2005/8/layout/radial2"/>
    <dgm:cxn modelId="{98868D5E-8BF4-4CFD-9CAC-BBAE52F9C88B}" type="presParOf" srcId="{022EB823-03AD-4854-9D25-26194B90DA3F}" destId="{E0367E1C-BACD-4D6E-AC49-F642C660B795}" srcOrd="0" destOrd="0" presId="urn:microsoft.com/office/officeart/2005/8/layout/radial2"/>
    <dgm:cxn modelId="{22519C3E-7ECF-4833-AF0F-374A28CE0B8C}" type="presParOf" srcId="{022EB823-03AD-4854-9D25-26194B90DA3F}" destId="{7D1B9AF3-E06E-49B2-81AE-449CF134A54E}" srcOrd="1" destOrd="0" presId="urn:microsoft.com/office/officeart/2005/8/layout/radial2"/>
    <dgm:cxn modelId="{996F7FE7-AEDB-4A4E-8438-DC6CBFFADABE}" type="presParOf" srcId="{1230DEC6-9CA6-4DAA-B235-D1CBE56CBD32}" destId="{2F0B1247-E04D-40DE-88F0-288CEDAC4962}" srcOrd="5" destOrd="0" presId="urn:microsoft.com/office/officeart/2005/8/layout/radial2"/>
    <dgm:cxn modelId="{33DA8493-24F3-4502-8FC0-04B8315373A5}" type="presParOf" srcId="{1230DEC6-9CA6-4DAA-B235-D1CBE56CBD32}" destId="{10920F82-CD9E-432A-8DA7-36385DA1EE79}" srcOrd="6" destOrd="0" presId="urn:microsoft.com/office/officeart/2005/8/layout/radial2"/>
    <dgm:cxn modelId="{F7733353-1F05-4321-A30F-7E1136809A72}" type="presParOf" srcId="{10920F82-CD9E-432A-8DA7-36385DA1EE79}" destId="{A72058A1-AAD2-40E9-A422-6B5EC3680067}" srcOrd="0" destOrd="0" presId="urn:microsoft.com/office/officeart/2005/8/layout/radial2"/>
    <dgm:cxn modelId="{9198C6BB-FBB1-41DC-9966-E09FD7818237}" type="presParOf" srcId="{10920F82-CD9E-432A-8DA7-36385DA1EE79}" destId="{7535D3CD-DBB0-4051-9912-31C525CEB856}" srcOrd="1" destOrd="0" presId="urn:microsoft.com/office/officeart/2005/8/layout/radial2"/>
    <dgm:cxn modelId="{562543AF-BDFD-405D-87DB-781445A6A4C8}" type="presParOf" srcId="{1230DEC6-9CA6-4DAA-B235-D1CBE56CBD32}" destId="{63AE0454-755E-45F5-A8B7-5D9574DD4BD1}" srcOrd="7" destOrd="0" presId="urn:microsoft.com/office/officeart/2005/8/layout/radial2"/>
    <dgm:cxn modelId="{37C4CCF6-A599-4F6A-9B6E-295178A3002C}" type="presParOf" srcId="{1230DEC6-9CA6-4DAA-B235-D1CBE56CBD32}" destId="{B3D255E3-A86C-468A-9925-B2A7F1CCF9B8}" srcOrd="8" destOrd="0" presId="urn:microsoft.com/office/officeart/2005/8/layout/radial2"/>
    <dgm:cxn modelId="{60E48011-3694-4C1C-A857-02A61CE30402}" type="presParOf" srcId="{B3D255E3-A86C-468A-9925-B2A7F1CCF9B8}" destId="{C143935C-33D9-4DDF-A701-739B7F096CC7}" srcOrd="0" destOrd="0" presId="urn:microsoft.com/office/officeart/2005/8/layout/radial2"/>
    <dgm:cxn modelId="{5D1F3D94-34C6-4AA2-8A1C-A133CAF5F57B}" type="presParOf" srcId="{B3D255E3-A86C-468A-9925-B2A7F1CCF9B8}" destId="{0F1A0EC6-566A-4FAB-B976-70389DDDA7E8}" srcOrd="1" destOrd="0" presId="urn:microsoft.com/office/officeart/2005/8/layout/radial2"/>
    <dgm:cxn modelId="{C9936110-EB8E-484D-83B0-D310DC4282C6}" type="presParOf" srcId="{1230DEC6-9CA6-4DAA-B235-D1CBE56CBD32}" destId="{C9582283-4BB2-492B-A921-D6E35B27638C}" srcOrd="9" destOrd="0" presId="urn:microsoft.com/office/officeart/2005/8/layout/radial2"/>
    <dgm:cxn modelId="{A4FDC15B-1EAD-47F0-8E34-D868EC1D9199}" type="presParOf" srcId="{1230DEC6-9CA6-4DAA-B235-D1CBE56CBD32}" destId="{81F911B4-57B8-47D0-A0E3-45495799A9AB}" srcOrd="10" destOrd="0" presId="urn:microsoft.com/office/officeart/2005/8/layout/radial2"/>
    <dgm:cxn modelId="{4EA87D65-0660-482B-B3EA-E91C374B7E16}" type="presParOf" srcId="{81F911B4-57B8-47D0-A0E3-45495799A9AB}" destId="{F47E2A2E-2105-4497-B27E-A7965F96BAB3}" srcOrd="0" destOrd="0" presId="urn:microsoft.com/office/officeart/2005/8/layout/radial2"/>
    <dgm:cxn modelId="{CAA35F44-4089-4328-B483-76E631811D81}" type="presParOf" srcId="{81F911B4-57B8-47D0-A0E3-45495799A9AB}" destId="{A2F4379D-2D5A-4165-82FD-E9280A2BDFA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BB7DF-7BA6-46BE-85BF-FF69699AB9ED}">
      <dsp:nvSpPr>
        <dsp:cNvPr id="0" name=""/>
        <dsp:cNvSpPr/>
      </dsp:nvSpPr>
      <dsp:spPr>
        <a:xfrm>
          <a:off x="2023784" y="1892408"/>
          <a:ext cx="1497046" cy="1497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COMPETENCIA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COMUNICATIVA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kern="1200" dirty="0"/>
        </a:p>
      </dsp:txBody>
      <dsp:txXfrm>
        <a:off x="2243021" y="2111645"/>
        <a:ext cx="1058572" cy="1058572"/>
      </dsp:txXfrm>
    </dsp:sp>
    <dsp:sp modelId="{658A09F6-F542-486C-957C-A8DA67CABD04}">
      <dsp:nvSpPr>
        <dsp:cNvPr id="0" name=""/>
        <dsp:cNvSpPr/>
      </dsp:nvSpPr>
      <dsp:spPr>
        <a:xfrm rot="11700000">
          <a:off x="689738" y="2044857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9580D-311E-460C-AEEA-13CBD99D3EAB}">
      <dsp:nvSpPr>
        <dsp:cNvPr id="0" name=""/>
        <dsp:cNvSpPr/>
      </dsp:nvSpPr>
      <dsp:spPr>
        <a:xfrm>
          <a:off x="931" y="1520003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C.Lingüística</a:t>
          </a:r>
          <a:endParaRPr lang="es-CO" sz="1300" kern="1200" dirty="0"/>
        </a:p>
      </dsp:txBody>
      <dsp:txXfrm>
        <a:off x="34255" y="1553327"/>
        <a:ext cx="1355545" cy="1071106"/>
      </dsp:txXfrm>
    </dsp:sp>
    <dsp:sp modelId="{DF3BFED1-32D4-40C0-8DCC-9D1EDC5D6263}">
      <dsp:nvSpPr>
        <dsp:cNvPr id="0" name=""/>
        <dsp:cNvSpPr/>
      </dsp:nvSpPr>
      <dsp:spPr>
        <a:xfrm rot="14652048">
          <a:off x="1447480" y="1077875"/>
          <a:ext cx="1344734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6237F-12B6-4902-B6EC-FCF81A64F869}">
      <dsp:nvSpPr>
        <dsp:cNvPr id="0" name=""/>
        <dsp:cNvSpPr/>
      </dsp:nvSpPr>
      <dsp:spPr>
        <a:xfrm>
          <a:off x="1116124" y="116978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C.Sociolingüística</a:t>
          </a:r>
          <a:endParaRPr lang="es-CO" sz="1300" kern="1200" dirty="0"/>
        </a:p>
      </dsp:txBody>
      <dsp:txXfrm>
        <a:off x="1149448" y="150302"/>
        <a:ext cx="1355545" cy="1071106"/>
      </dsp:txXfrm>
    </dsp:sp>
    <dsp:sp modelId="{A42FB75E-7692-4158-BBB2-083EBC7A3EAA}">
      <dsp:nvSpPr>
        <dsp:cNvPr id="0" name=""/>
        <dsp:cNvSpPr/>
      </dsp:nvSpPr>
      <dsp:spPr>
        <a:xfrm rot="17700000">
          <a:off x="2743135" y="1087343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A9E75-DDC3-489E-8C58-7E5F245D6068}">
      <dsp:nvSpPr>
        <dsp:cNvPr id="0" name=""/>
        <dsp:cNvSpPr/>
      </dsp:nvSpPr>
      <dsp:spPr>
        <a:xfrm>
          <a:off x="2962637" y="138937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C.Pragmática</a:t>
          </a:r>
          <a:r>
            <a:rPr lang="es-CO" sz="1300" kern="1200" dirty="0" smtClean="0"/>
            <a:t> </a:t>
          </a:r>
          <a:endParaRPr lang="es-CO" sz="1300" kern="1200" dirty="0"/>
        </a:p>
      </dsp:txBody>
      <dsp:txXfrm>
        <a:off x="2995961" y="172261"/>
        <a:ext cx="1355545" cy="1071106"/>
      </dsp:txXfrm>
    </dsp:sp>
    <dsp:sp modelId="{E50422DB-DA84-4117-BB28-BEA6B6B20F48}">
      <dsp:nvSpPr>
        <dsp:cNvPr id="0" name=""/>
        <dsp:cNvSpPr/>
      </dsp:nvSpPr>
      <dsp:spPr>
        <a:xfrm rot="20700000">
          <a:off x="3546585" y="2044857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4915-B309-48C9-A3EA-D1F8824D5CE3}">
      <dsp:nvSpPr>
        <dsp:cNvPr id="0" name=""/>
        <dsp:cNvSpPr/>
      </dsp:nvSpPr>
      <dsp:spPr>
        <a:xfrm>
          <a:off x="4121489" y="1520003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C.Psicolingüística</a:t>
          </a:r>
          <a:endParaRPr lang="es-CO" sz="1300" kern="1200" dirty="0"/>
        </a:p>
      </dsp:txBody>
      <dsp:txXfrm>
        <a:off x="4154813" y="1553327"/>
        <a:ext cx="1355545" cy="1071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665D5-EB30-4E10-B30C-87F86461BB7C}">
      <dsp:nvSpPr>
        <dsp:cNvPr id="0" name=""/>
        <dsp:cNvSpPr/>
      </dsp:nvSpPr>
      <dsp:spPr>
        <a:xfrm>
          <a:off x="3693331" y="3086100"/>
          <a:ext cx="3771900" cy="37719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Componente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PRGMÀTICO</a:t>
          </a:r>
          <a:endParaRPr lang="es-ES" sz="1300" kern="1200" dirty="0"/>
        </a:p>
      </dsp:txBody>
      <dsp:txXfrm>
        <a:off x="4451651" y="3969650"/>
        <a:ext cx="2255260" cy="1938834"/>
      </dsp:txXfrm>
    </dsp:sp>
    <dsp:sp modelId="{E3B9695A-5C55-432A-B80C-A2423FCCD36C}">
      <dsp:nvSpPr>
        <dsp:cNvPr id="0" name=""/>
        <dsp:cNvSpPr/>
      </dsp:nvSpPr>
      <dsp:spPr>
        <a:xfrm>
          <a:off x="1498771" y="2194560"/>
          <a:ext cx="2743200" cy="27432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Componente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LINGÜÌSTICO</a:t>
          </a:r>
          <a:endParaRPr lang="es-ES" sz="1300" kern="1200" dirty="0"/>
        </a:p>
      </dsp:txBody>
      <dsp:txXfrm>
        <a:off x="2189380" y="2889343"/>
        <a:ext cx="1361982" cy="1353634"/>
      </dsp:txXfrm>
    </dsp:sp>
    <dsp:sp modelId="{7EE634FB-376A-4290-8693-1BF03BA310B3}">
      <dsp:nvSpPr>
        <dsp:cNvPr id="0" name=""/>
        <dsp:cNvSpPr/>
      </dsp:nvSpPr>
      <dsp:spPr>
        <a:xfrm rot="20700000">
          <a:off x="3035242" y="302031"/>
          <a:ext cx="2687776" cy="268777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Componente SOCIOLINGÜÌSTICO</a:t>
          </a:r>
          <a:endParaRPr lang="es-ES" sz="1300" kern="1200" dirty="0"/>
        </a:p>
      </dsp:txBody>
      <dsp:txXfrm rot="-20700000">
        <a:off x="3624751" y="891540"/>
        <a:ext cx="1508760" cy="1508760"/>
      </dsp:txXfrm>
    </dsp:sp>
    <dsp:sp modelId="{325A2FE6-46EC-48D1-A6A2-07648B5ED2CA}">
      <dsp:nvSpPr>
        <dsp:cNvPr id="0" name=""/>
        <dsp:cNvSpPr/>
      </dsp:nvSpPr>
      <dsp:spPr>
        <a:xfrm>
          <a:off x="3433491" y="2499588"/>
          <a:ext cx="4828032" cy="4828032"/>
        </a:xfrm>
        <a:prstGeom prst="circularArrow">
          <a:avLst>
            <a:gd name="adj1" fmla="val 4687"/>
            <a:gd name="adj2" fmla="val 299029"/>
            <a:gd name="adj3" fmla="val 2556741"/>
            <a:gd name="adj4" fmla="val 1577648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CC3C5-03A9-4F6F-8934-0388F6962F7E}">
      <dsp:nvSpPr>
        <dsp:cNvPr id="0" name=""/>
        <dsp:cNvSpPr/>
      </dsp:nvSpPr>
      <dsp:spPr>
        <a:xfrm>
          <a:off x="1012955" y="1576162"/>
          <a:ext cx="3507867" cy="35078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1E438-3246-463B-A46D-F0B526819F8D}">
      <dsp:nvSpPr>
        <dsp:cNvPr id="0" name=""/>
        <dsp:cNvSpPr/>
      </dsp:nvSpPr>
      <dsp:spPr>
        <a:xfrm>
          <a:off x="2413532" y="-298123"/>
          <a:ext cx="3782187" cy="37821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BB7DF-7BA6-46BE-85BF-FF69699AB9ED}">
      <dsp:nvSpPr>
        <dsp:cNvPr id="0" name=""/>
        <dsp:cNvSpPr/>
      </dsp:nvSpPr>
      <dsp:spPr>
        <a:xfrm>
          <a:off x="2023784" y="1856404"/>
          <a:ext cx="1497046" cy="1497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COMPETENCIA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COMUNICATIVA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kern="1200" dirty="0"/>
        </a:p>
      </dsp:txBody>
      <dsp:txXfrm>
        <a:off x="2243021" y="2075641"/>
        <a:ext cx="1058572" cy="1058572"/>
      </dsp:txXfrm>
    </dsp:sp>
    <dsp:sp modelId="{658A09F6-F542-486C-957C-A8DA67CABD04}">
      <dsp:nvSpPr>
        <dsp:cNvPr id="0" name=""/>
        <dsp:cNvSpPr/>
      </dsp:nvSpPr>
      <dsp:spPr>
        <a:xfrm rot="11700000">
          <a:off x="689738" y="2008853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9580D-311E-460C-AEEA-13CBD99D3EAB}">
      <dsp:nvSpPr>
        <dsp:cNvPr id="0" name=""/>
        <dsp:cNvSpPr/>
      </dsp:nvSpPr>
      <dsp:spPr>
        <a:xfrm>
          <a:off x="931" y="1483999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C.Gramatical</a:t>
          </a:r>
          <a:endParaRPr lang="es-CO" sz="1300" kern="1200" dirty="0"/>
        </a:p>
      </dsp:txBody>
      <dsp:txXfrm>
        <a:off x="34255" y="1517323"/>
        <a:ext cx="1355545" cy="1071106"/>
      </dsp:txXfrm>
    </dsp:sp>
    <dsp:sp modelId="{DF3BFED1-32D4-40C0-8DCC-9D1EDC5D6263}">
      <dsp:nvSpPr>
        <dsp:cNvPr id="0" name=""/>
        <dsp:cNvSpPr/>
      </dsp:nvSpPr>
      <dsp:spPr>
        <a:xfrm rot="14652048">
          <a:off x="1447480" y="1041871"/>
          <a:ext cx="1344734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6237F-12B6-4902-B6EC-FCF81A64F869}">
      <dsp:nvSpPr>
        <dsp:cNvPr id="0" name=""/>
        <dsp:cNvSpPr/>
      </dsp:nvSpPr>
      <dsp:spPr>
        <a:xfrm>
          <a:off x="1116124" y="80974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C.Discursiva</a:t>
          </a:r>
          <a:endParaRPr lang="es-CO" sz="1300" kern="1200" dirty="0"/>
        </a:p>
      </dsp:txBody>
      <dsp:txXfrm>
        <a:off x="1149448" y="114298"/>
        <a:ext cx="1355545" cy="1071106"/>
      </dsp:txXfrm>
    </dsp:sp>
    <dsp:sp modelId="{A42FB75E-7692-4158-BBB2-083EBC7A3EAA}">
      <dsp:nvSpPr>
        <dsp:cNvPr id="0" name=""/>
        <dsp:cNvSpPr/>
      </dsp:nvSpPr>
      <dsp:spPr>
        <a:xfrm rot="17700000">
          <a:off x="2743135" y="1051339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A9E75-DDC3-489E-8C58-7E5F245D6068}">
      <dsp:nvSpPr>
        <dsp:cNvPr id="0" name=""/>
        <dsp:cNvSpPr/>
      </dsp:nvSpPr>
      <dsp:spPr>
        <a:xfrm>
          <a:off x="2962637" y="102933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C.Sociolingüística</a:t>
          </a:r>
          <a:endParaRPr lang="es-CO" sz="1300" kern="1200" dirty="0"/>
        </a:p>
      </dsp:txBody>
      <dsp:txXfrm>
        <a:off x="2995961" y="136257"/>
        <a:ext cx="1355545" cy="1071106"/>
      </dsp:txXfrm>
    </dsp:sp>
    <dsp:sp modelId="{E50422DB-DA84-4117-BB28-BEA6B6B20F48}">
      <dsp:nvSpPr>
        <dsp:cNvPr id="0" name=""/>
        <dsp:cNvSpPr/>
      </dsp:nvSpPr>
      <dsp:spPr>
        <a:xfrm rot="20700000">
          <a:off x="3546585" y="2008853"/>
          <a:ext cx="1308291" cy="4266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4915-B309-48C9-A3EA-D1F8824D5CE3}">
      <dsp:nvSpPr>
        <dsp:cNvPr id="0" name=""/>
        <dsp:cNvSpPr/>
      </dsp:nvSpPr>
      <dsp:spPr>
        <a:xfrm>
          <a:off x="4121489" y="1483999"/>
          <a:ext cx="1422193" cy="1137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err="1" smtClean="0"/>
            <a:t>C.Estratégica</a:t>
          </a:r>
          <a:endParaRPr lang="es-CO" sz="1300" kern="1200" dirty="0"/>
        </a:p>
      </dsp:txBody>
      <dsp:txXfrm>
        <a:off x="4154813" y="1517323"/>
        <a:ext cx="1355545" cy="10711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2283-4BB2-492B-A921-D6E35B27638C}">
      <dsp:nvSpPr>
        <dsp:cNvPr id="0" name=""/>
        <dsp:cNvSpPr/>
      </dsp:nvSpPr>
      <dsp:spPr>
        <a:xfrm rot="3053332">
          <a:off x="2075774" y="3448476"/>
          <a:ext cx="1452061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452061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E0454-755E-45F5-A8B7-5D9574DD4BD1}">
      <dsp:nvSpPr>
        <dsp:cNvPr id="0" name=""/>
        <dsp:cNvSpPr/>
      </dsp:nvSpPr>
      <dsp:spPr>
        <a:xfrm rot="1226147">
          <a:off x="2387137" y="2842658"/>
          <a:ext cx="1491360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491360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B1247-E04D-40DE-88F0-288CEDAC4962}">
      <dsp:nvSpPr>
        <dsp:cNvPr id="0" name=""/>
        <dsp:cNvSpPr/>
      </dsp:nvSpPr>
      <dsp:spPr>
        <a:xfrm rot="21311608">
          <a:off x="2430888" y="2286090"/>
          <a:ext cx="1808479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808479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0EA17-0C76-4189-9021-D82ED36A8239}">
      <dsp:nvSpPr>
        <dsp:cNvPr id="0" name=""/>
        <dsp:cNvSpPr/>
      </dsp:nvSpPr>
      <dsp:spPr>
        <a:xfrm rot="19974560">
          <a:off x="2346443" y="1791827"/>
          <a:ext cx="1597343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597343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7D9D4-CC54-4208-A247-1D88CA826D71}">
      <dsp:nvSpPr>
        <dsp:cNvPr id="0" name=""/>
        <dsp:cNvSpPr/>
      </dsp:nvSpPr>
      <dsp:spPr>
        <a:xfrm rot="17805953">
          <a:off x="1850778" y="1360863"/>
          <a:ext cx="1251934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251934" y="1770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90B5E-F52F-4A64-815E-F6F4ADEE7E4C}">
      <dsp:nvSpPr>
        <dsp:cNvPr id="0" name=""/>
        <dsp:cNvSpPr/>
      </dsp:nvSpPr>
      <dsp:spPr>
        <a:xfrm>
          <a:off x="291887" y="1723495"/>
          <a:ext cx="3318988" cy="13933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F8B09-C00E-4DEE-A113-75D3374A6A07}">
      <dsp:nvSpPr>
        <dsp:cNvPr id="0" name=""/>
        <dsp:cNvSpPr/>
      </dsp:nvSpPr>
      <dsp:spPr>
        <a:xfrm>
          <a:off x="1902964" y="0"/>
          <a:ext cx="2120874" cy="827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C.GRAMATICAL</a:t>
          </a:r>
          <a:endParaRPr lang="es-CO" sz="1100" kern="1200" dirty="0"/>
        </a:p>
      </dsp:txBody>
      <dsp:txXfrm>
        <a:off x="2213559" y="121179"/>
        <a:ext cx="1499684" cy="585103"/>
      </dsp:txXfrm>
    </dsp:sp>
    <dsp:sp modelId="{E0367E1C-BACD-4D6E-AC49-F642C660B795}">
      <dsp:nvSpPr>
        <dsp:cNvPr id="0" name=""/>
        <dsp:cNvSpPr/>
      </dsp:nvSpPr>
      <dsp:spPr>
        <a:xfrm>
          <a:off x="3336178" y="587580"/>
          <a:ext cx="2538734" cy="949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C.SOCIOLINGÜÍSTICA</a:t>
          </a:r>
          <a:endParaRPr lang="es-CO" sz="1050" kern="1200" dirty="0"/>
        </a:p>
      </dsp:txBody>
      <dsp:txXfrm>
        <a:off x="3707967" y="726680"/>
        <a:ext cx="1795156" cy="671634"/>
      </dsp:txXfrm>
    </dsp:sp>
    <dsp:sp modelId="{A72058A1-AAD2-40E9-A422-6B5EC3680067}">
      <dsp:nvSpPr>
        <dsp:cNvPr id="0" name=""/>
        <dsp:cNvSpPr/>
      </dsp:nvSpPr>
      <dsp:spPr>
        <a:xfrm>
          <a:off x="4224146" y="1594341"/>
          <a:ext cx="2030499" cy="1098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C.DISCURSIVA</a:t>
          </a:r>
          <a:endParaRPr lang="es-CO" sz="800" kern="1200" dirty="0"/>
        </a:p>
      </dsp:txBody>
      <dsp:txXfrm>
        <a:off x="4521506" y="1755237"/>
        <a:ext cx="1435779" cy="776878"/>
      </dsp:txXfrm>
    </dsp:sp>
    <dsp:sp modelId="{C143935C-33D9-4DDF-A701-739B7F096CC7}">
      <dsp:nvSpPr>
        <dsp:cNvPr id="0" name=""/>
        <dsp:cNvSpPr/>
      </dsp:nvSpPr>
      <dsp:spPr>
        <a:xfrm>
          <a:off x="3627778" y="2896096"/>
          <a:ext cx="2130241" cy="1091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C.ESTRATÉGICA</a:t>
          </a:r>
          <a:endParaRPr lang="es-CO" sz="1400" kern="1200" dirty="0"/>
        </a:p>
      </dsp:txBody>
      <dsp:txXfrm>
        <a:off x="3939745" y="3055890"/>
        <a:ext cx="1506307" cy="771552"/>
      </dsp:txXfrm>
    </dsp:sp>
    <dsp:sp modelId="{F47E2A2E-2105-4497-B27E-A7965F96BAB3}">
      <dsp:nvSpPr>
        <dsp:cNvPr id="0" name=""/>
        <dsp:cNvSpPr/>
      </dsp:nvSpPr>
      <dsp:spPr>
        <a:xfrm>
          <a:off x="2434194" y="4012850"/>
          <a:ext cx="2296825" cy="827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C.SOCIOCULTURA</a:t>
          </a:r>
          <a:endParaRPr lang="es-CO" sz="1400" kern="1200" dirty="0"/>
        </a:p>
      </dsp:txBody>
      <dsp:txXfrm>
        <a:off x="2770556" y="4134029"/>
        <a:ext cx="1624101" cy="585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835E7-0FB3-4511-907E-B9B34B57D9F9}" type="datetimeFigureOut">
              <a:rPr lang="es-CO" smtClean="0"/>
              <a:t>12/11/2013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A60AA-6630-4038-A0B4-B9C47EE1B1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744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60AA-6630-4038-A0B4-B9C47EE1B1F4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385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4DDF55-8D31-4133-B3C6-DFFBF084A825}" type="datetimeFigureOut">
              <a:rPr lang="es-ES" smtClean="0"/>
              <a:pPr/>
              <a:t>12/11/2013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FCA57F-5FDA-46A5-9B7A-8E1CD5DA42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63280" y="810683"/>
            <a:ext cx="6480720" cy="5452658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851920" y="1052736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LAS COMPETENCIAS COMUNICATIVAS</a:t>
            </a:r>
          </a:p>
          <a:p>
            <a:pPr algn="ctr"/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Profesora: 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MARISOL SÁNCHEZ AMAYA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CURSO: COMPETENCIAS COMUNICATIVAS</a:t>
            </a:r>
          </a:p>
          <a:p>
            <a:pPr algn="ctr"/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PROGRAMA DE FORMACIÓN COMPLEMENTARIA 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INSTITUCIÓN EDUCATIVA NORMAL SUPERIOR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NOVIEMBRE DE 2013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15" y="764704"/>
            <a:ext cx="334059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529856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COMPETENCIA 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33786" y="1789026"/>
            <a:ext cx="6344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"</a:t>
            </a:r>
            <a:r>
              <a:rPr lang="es-ES" dirty="0" err="1" smtClean="0"/>
              <a:t>Communicative</a:t>
            </a:r>
            <a:r>
              <a:rPr lang="es-ES" dirty="0" smtClean="0"/>
              <a:t> </a:t>
            </a:r>
            <a:r>
              <a:rPr lang="es-ES" dirty="0" err="1" smtClean="0"/>
              <a:t>competence</a:t>
            </a:r>
            <a:r>
              <a:rPr lang="es-ES" dirty="0" smtClean="0"/>
              <a:t>” fue introducida por vez primera en la literatura por Dell </a:t>
            </a:r>
            <a:r>
              <a:rPr lang="es-ES" dirty="0" err="1" smtClean="0"/>
              <a:t>Hymes</a:t>
            </a:r>
            <a:r>
              <a:rPr lang="es-ES" dirty="0" smtClean="0"/>
              <a:t> (1972), refiriéndose a la habilidad de los hablantes nativos para usar los recursos de su lengua de forma que no fueran sólo lingüísticamente correctos, sino también, socialmente apropiados (Oliva, 1998)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>
              <a:latin typeface="Arial Narrow" pitchFamily="34" charset="0"/>
            </a:endParaRPr>
          </a:p>
        </p:txBody>
      </p:sp>
      <p:pic>
        <p:nvPicPr>
          <p:cNvPr id="1027" name="Picture 3" descr="C:\Archivos de programa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1" y="4500570"/>
            <a:ext cx="2337925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2638986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C.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</a:t>
            </a:r>
            <a:b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200" kern="1400" spc="680" dirty="0" smtClean="0">
                <a:solidFill>
                  <a:schemeClr val="tx2">
                    <a:lumMod val="75000"/>
                  </a:schemeClr>
                </a:solidFill>
              </a:rPr>
              <a:t>DELL HYMES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8531333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35696" y="1340768"/>
            <a:ext cx="7308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u="sng" dirty="0"/>
              <a:t> </a:t>
            </a:r>
            <a:r>
              <a:rPr lang="es-CO" u="sng" dirty="0" err="1"/>
              <a:t>Hymes</a:t>
            </a:r>
            <a:r>
              <a:rPr lang="es-CO" u="sng" dirty="0"/>
              <a:t> </a:t>
            </a:r>
            <a:r>
              <a:rPr lang="es-CO" dirty="0" smtClean="0"/>
              <a:t>plantea que la</a:t>
            </a:r>
            <a:r>
              <a:rPr lang="es-CO" dirty="0"/>
              <a:t> </a:t>
            </a:r>
            <a:r>
              <a:rPr lang="es-CO" i="1" dirty="0"/>
              <a:t>competencia comunicativa</a:t>
            </a:r>
            <a:r>
              <a:rPr lang="es-CO" dirty="0"/>
              <a:t> se ha de entender como un conjunto de habilidades y conocimientos que permiten que los hablantes de una comunidad lingüística puedan entenderse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pPr algn="just"/>
            <a:r>
              <a:rPr lang="es-CO" dirty="0" smtClean="0"/>
              <a:t>En </a:t>
            </a:r>
            <a:r>
              <a:rPr lang="es-CO" dirty="0"/>
              <a:t>otras palabras, es nuestra capacidad de interpretar y usar apropiadamente el significado social de las variedades lingüísticas, desde cualquier circunstancia, en relación con las funciones y variedades de la lengua y con las suposiciones culturales en la situación de comunicación. Se refiere, en otros términos, al uso como sistema de las reglas de interacción social. </a:t>
            </a:r>
            <a:endParaRPr lang="es-CO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6630">
            <a:off x="6569462" y="4594924"/>
            <a:ext cx="2451917" cy="2088232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C. 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  </a:t>
            </a:r>
            <a:r>
              <a:rPr lang="es-ES" sz="3200" b="1" kern="1400" spc="680" dirty="0" err="1" smtClean="0">
                <a:solidFill>
                  <a:schemeClr val="tx2">
                    <a:lumMod val="75000"/>
                  </a:schemeClr>
                </a:solidFill>
              </a:rPr>
              <a:t>fishman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60313">
            <a:off x="1546010" y="652486"/>
            <a:ext cx="705855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 </a:t>
            </a:r>
            <a:endParaRPr lang="es-CO" b="1" u="sng" dirty="0" smtClean="0"/>
          </a:p>
          <a:p>
            <a:pPr algn="just"/>
            <a:r>
              <a:rPr lang="es-CO" sz="2800" dirty="0" smtClean="0"/>
              <a:t> </a:t>
            </a:r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sz="1400" dirty="0" smtClean="0"/>
          </a:p>
          <a:p>
            <a:pPr algn="just"/>
            <a:endParaRPr lang="es-CO" sz="1400" dirty="0"/>
          </a:p>
          <a:p>
            <a:pPr algn="just"/>
            <a:endParaRPr lang="es-CO" sz="1400" dirty="0" smtClean="0"/>
          </a:p>
          <a:p>
            <a:pPr algn="just"/>
            <a:endParaRPr lang="es-CO" sz="1400" dirty="0"/>
          </a:p>
          <a:p>
            <a:pPr algn="just"/>
            <a:endParaRPr lang="es-CO" sz="1400" dirty="0" smtClean="0"/>
          </a:p>
          <a:p>
            <a:pPr algn="just"/>
            <a:r>
              <a:rPr lang="es-CO" sz="1400" dirty="0" smtClean="0"/>
              <a:t>Sustentado en que todo </a:t>
            </a:r>
            <a:r>
              <a:rPr lang="es-CO" sz="1400" dirty="0"/>
              <a:t>acto comunicativo entre dos o más personas en cualquier situación de intercambio está regido por </a:t>
            </a:r>
            <a:r>
              <a:rPr lang="es-CO" sz="1400" b="1" i="1" dirty="0"/>
              <a:t>reglas de interacción social, </a:t>
            </a:r>
            <a:r>
              <a:rPr lang="es-CO" sz="1400" dirty="0"/>
              <a:t>las que </a:t>
            </a:r>
            <a:r>
              <a:rPr lang="es-CO" sz="1400" dirty="0" err="1" smtClean="0"/>
              <a:t>definen:"</a:t>
            </a:r>
            <a:r>
              <a:rPr lang="es-CO" sz="1400" i="1" dirty="0" err="1"/>
              <a:t>quién</a:t>
            </a:r>
            <a:r>
              <a:rPr lang="es-CO" sz="1400" dirty="0"/>
              <a:t> habla a </a:t>
            </a:r>
            <a:r>
              <a:rPr lang="es-CO" sz="1400" i="1" dirty="0"/>
              <a:t>quién</a:t>
            </a:r>
            <a:r>
              <a:rPr lang="es-CO" sz="1400" dirty="0"/>
              <a:t> (interlocutores), </a:t>
            </a:r>
            <a:r>
              <a:rPr lang="es-CO" sz="1400" i="1" dirty="0" smtClean="0"/>
              <a:t>qué </a:t>
            </a:r>
            <a:r>
              <a:rPr lang="es-CO" sz="1400" dirty="0" smtClean="0"/>
              <a:t>lengua </a:t>
            </a:r>
            <a:r>
              <a:rPr lang="es-CO" sz="1400" dirty="0"/>
              <a:t>(variedad regional, variedad de edad, sexo o estrato social), </a:t>
            </a:r>
            <a:r>
              <a:rPr lang="es-CO" sz="1400" i="1" dirty="0"/>
              <a:t>dónde</a:t>
            </a:r>
            <a:r>
              <a:rPr lang="es-CO" sz="1400" dirty="0"/>
              <a:t>(escenario), </a:t>
            </a:r>
            <a:r>
              <a:rPr lang="es-CO" sz="1400" i="1" dirty="0" smtClean="0"/>
              <a:t>cuándo</a:t>
            </a:r>
            <a:r>
              <a:rPr lang="es-CO" sz="1400" dirty="0" smtClean="0"/>
              <a:t>(tiempo</a:t>
            </a:r>
            <a:r>
              <a:rPr lang="es-CO" sz="1400" dirty="0"/>
              <a:t>), </a:t>
            </a:r>
            <a:r>
              <a:rPr lang="es-CO" sz="1400" i="1" dirty="0"/>
              <a:t>acerca de </a:t>
            </a:r>
            <a:r>
              <a:rPr lang="es-CO" sz="1400" i="1" dirty="0" smtClean="0"/>
              <a:t>qué</a:t>
            </a:r>
            <a:r>
              <a:rPr lang="es-CO" sz="1400" dirty="0" smtClean="0"/>
              <a:t>(tópico</a:t>
            </a:r>
            <a:r>
              <a:rPr lang="es-CO" sz="1400" dirty="0"/>
              <a:t>), con qué </a:t>
            </a:r>
            <a:r>
              <a:rPr lang="es-CO" sz="1400" i="1" dirty="0" smtClean="0"/>
              <a:t>intenciones</a:t>
            </a:r>
            <a:r>
              <a:rPr lang="es-CO" sz="1400" dirty="0" smtClean="0"/>
              <a:t>(propósito</a:t>
            </a:r>
            <a:r>
              <a:rPr lang="es-CO" sz="1400" dirty="0"/>
              <a:t>) y </a:t>
            </a:r>
            <a:r>
              <a:rPr lang="es-CO" sz="1400" i="1" dirty="0"/>
              <a:t>consecuencias</a:t>
            </a:r>
            <a:r>
              <a:rPr lang="es-CO" sz="1400" dirty="0"/>
              <a:t> (resultados)" (</a:t>
            </a:r>
            <a:r>
              <a:rPr lang="es-CO" sz="1400" dirty="0" err="1"/>
              <a:t>Fishman</a:t>
            </a:r>
            <a:r>
              <a:rPr lang="es-CO" sz="1400" dirty="0"/>
              <a:t> 1970</a:t>
            </a:r>
            <a:r>
              <a:rPr lang="es-CO" sz="1400" dirty="0" smtClean="0"/>
              <a:t>).</a:t>
            </a:r>
          </a:p>
          <a:p>
            <a:pPr algn="just"/>
            <a:endParaRPr lang="es-CO" sz="1400" dirty="0"/>
          </a:p>
          <a:p>
            <a:pPr algn="just"/>
            <a:r>
              <a:rPr lang="es-CO" sz="1400" dirty="0" smtClean="0"/>
              <a:t>	Esta </a:t>
            </a:r>
            <a:r>
              <a:rPr lang="es-CO" sz="1400" dirty="0"/>
              <a:t>definición reconoce elementos </a:t>
            </a:r>
            <a:r>
              <a:rPr lang="es-CO" sz="1400" dirty="0" err="1"/>
              <a:t>pragmalingüísticos</a:t>
            </a:r>
            <a:r>
              <a:rPr lang="es-CO" sz="1400" dirty="0"/>
              <a:t> y psicológicos </a:t>
            </a:r>
            <a:r>
              <a:rPr lang="es-CO" sz="1400" dirty="0" smtClean="0"/>
              <a:t>	                                        involucrados </a:t>
            </a:r>
            <a:r>
              <a:rPr lang="es-CO" sz="1400" dirty="0"/>
              <a:t>en </a:t>
            </a:r>
            <a:r>
              <a:rPr lang="es-CO" sz="1400" dirty="0" smtClean="0"/>
              <a:t>la comunicación interpersonal.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66448182"/>
              </p:ext>
            </p:extLst>
          </p:nvPr>
        </p:nvGraphicFramePr>
        <p:xfrm>
          <a:off x="2411760" y="116632"/>
          <a:ext cx="5544615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2821484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La competencia 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comunicativa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b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PARA LA ENSEÑANZA DE LAS LENGUAS EXTRANJERAS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1800" dirty="0" smtClean="0"/>
              <a:t>El Consejo de Europa (2001) analiza la competencia comunicativa en </a:t>
            </a:r>
            <a:r>
              <a:rPr lang="es-ES" sz="1800" b="1" dirty="0" smtClean="0">
                <a:solidFill>
                  <a:schemeClr val="bg2">
                    <a:lumMod val="50000"/>
                  </a:schemeClr>
                </a:solidFill>
              </a:rPr>
              <a:t>3 componentes: </a:t>
            </a:r>
          </a:p>
          <a:p>
            <a:endParaRPr lang="es-ES" sz="18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S" sz="1800" b="1" i="1" u="sng" dirty="0" smtClean="0">
                <a:solidFill>
                  <a:schemeClr val="bg2">
                    <a:lumMod val="50000"/>
                  </a:schemeClr>
                </a:solidFill>
              </a:rPr>
              <a:t>Sociolingüístico </a:t>
            </a:r>
            <a:r>
              <a:rPr lang="es-ES" sz="1800" dirty="0" smtClean="0"/>
              <a:t>(aspectos socioculturales o convenciones sociales del uso del lenguaje)</a:t>
            </a:r>
          </a:p>
          <a:p>
            <a:pPr algn="just"/>
            <a:r>
              <a:rPr lang="es-ES" sz="1800" b="1" i="1" u="sng" dirty="0" smtClean="0">
                <a:solidFill>
                  <a:schemeClr val="bg2">
                    <a:lumMod val="50000"/>
                  </a:schemeClr>
                </a:solidFill>
              </a:rPr>
              <a:t>Lingüístico</a:t>
            </a:r>
            <a:r>
              <a:rPr lang="es-ES" sz="1800" i="1" u="sng" dirty="0" smtClean="0"/>
              <a:t> </a:t>
            </a:r>
            <a:r>
              <a:rPr lang="es-ES" sz="1800" i="1" dirty="0" smtClean="0"/>
              <a:t>(abarca los sistemas léxico, fonológico, sintáctico y las destrezas y </a:t>
            </a:r>
            <a:r>
              <a:rPr lang="es-ES" sz="1800" dirty="0" smtClean="0"/>
              <a:t>otras dimensiones del lenguaje como sistema).</a:t>
            </a:r>
          </a:p>
          <a:p>
            <a:pPr algn="just"/>
            <a:r>
              <a:rPr lang="es-ES" sz="1800" b="1" i="1" u="sng" dirty="0" smtClean="0">
                <a:solidFill>
                  <a:schemeClr val="bg2">
                    <a:lumMod val="50000"/>
                  </a:schemeClr>
                </a:solidFill>
              </a:rPr>
              <a:t>Pragmático</a:t>
            </a:r>
            <a:r>
              <a:rPr lang="es-ES" sz="1800" i="1" u="sng" dirty="0" smtClean="0"/>
              <a:t> </a:t>
            </a:r>
            <a:r>
              <a:rPr lang="es-ES" sz="1800" i="1" dirty="0" smtClean="0"/>
              <a:t>(la interacción </a:t>
            </a:r>
            <a:r>
              <a:rPr lang="es-ES" sz="1800" i="1" dirty="0" err="1" smtClean="0"/>
              <a:t>por</a:t>
            </a:r>
            <a:r>
              <a:rPr lang="es-ES" sz="1800" dirty="0" err="1" smtClean="0"/>
              <a:t>medio</a:t>
            </a:r>
            <a:r>
              <a:rPr lang="es-ES" sz="1800" dirty="0" smtClean="0"/>
              <a:t> del lenguaje, así como todos los aspectos extra y paralingüísticos que apoyan la comunicación).</a:t>
            </a:r>
          </a:p>
          <a:p>
            <a:pPr algn="just">
              <a:buNone/>
            </a:pPr>
            <a:endParaRPr lang="es-ES" sz="1800" dirty="0" smtClean="0"/>
          </a:p>
          <a:p>
            <a:pPr algn="just">
              <a:buNone/>
            </a:pPr>
            <a:r>
              <a:rPr lang="es-ES" sz="1800" dirty="0" smtClean="0"/>
              <a:t>Cada uno de los cuales consta de 3 elementos: unos conocimientos declarativos ("Conceptos": un Saber), unas habilidades y destrezas ("Procedimientos": un Saber Hacer) y una competencia existencial ("Actitudes": un Saber Ser).</a:t>
            </a:r>
            <a:endParaRPr lang="es-ES" sz="1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07246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785818" cy="6429420"/>
          </a:xfrm>
          <a:solidFill>
            <a:schemeClr val="accent5"/>
          </a:solidFill>
        </p:spPr>
        <p:txBody>
          <a:bodyPr vert="vert270">
            <a:no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COMPONENTES DE LA COMPETENCIA COMUNICATIVA SEGÙN EL CONSEJO DE EUROPA</a:t>
            </a:r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571868" y="2786058"/>
            <a:ext cx="1643074" cy="857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Saber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saber hacer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saber ser</a:t>
            </a:r>
            <a:endParaRPr lang="es-E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C. 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  </a:t>
            </a:r>
            <a:b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200" kern="1400" spc="680" dirty="0" err="1" smtClean="0">
                <a:solidFill>
                  <a:schemeClr val="tx2">
                    <a:lumMod val="75000"/>
                  </a:schemeClr>
                </a:solidFill>
              </a:rPr>
              <a:t>canale</a:t>
            </a:r>
            <a:r>
              <a:rPr lang="es-ES" sz="3200" kern="1400" spc="68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3200" kern="1400" spc="680" dirty="0" err="1" smtClean="0">
                <a:solidFill>
                  <a:schemeClr val="tx2">
                    <a:lumMod val="75000"/>
                  </a:schemeClr>
                </a:solidFill>
              </a:rPr>
              <a:t>swain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60313">
            <a:off x="1546010" y="975652"/>
            <a:ext cx="70585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 </a:t>
            </a:r>
            <a:endParaRPr lang="es-CO" b="1" u="sng" dirty="0" smtClean="0"/>
          </a:p>
          <a:p>
            <a:pPr algn="just"/>
            <a:r>
              <a:rPr lang="es-CO" sz="2800" dirty="0" smtClean="0"/>
              <a:t> </a:t>
            </a:r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sz="1400" dirty="0" smtClean="0"/>
          </a:p>
          <a:p>
            <a:pPr algn="just"/>
            <a:endParaRPr lang="es-CO" sz="1400" dirty="0"/>
          </a:p>
          <a:p>
            <a:pPr algn="just"/>
            <a:endParaRPr lang="es-CO" sz="1400" dirty="0" smtClean="0"/>
          </a:p>
          <a:p>
            <a:pPr algn="just"/>
            <a:endParaRPr lang="es-CO" sz="1400" dirty="0"/>
          </a:p>
          <a:p>
            <a:pPr algn="just"/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  <a:p>
            <a:pPr algn="ctr"/>
            <a:endParaRPr lang="es-CO" sz="1400" dirty="0" smtClean="0"/>
          </a:p>
          <a:p>
            <a:pPr algn="ctr"/>
            <a:r>
              <a:rPr lang="es-CO" sz="1400" dirty="0" smtClean="0"/>
              <a:t>La comunicación no es un producto, es un proceso.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552651044"/>
              </p:ext>
            </p:extLst>
          </p:nvPr>
        </p:nvGraphicFramePr>
        <p:xfrm>
          <a:off x="2411760" y="836712"/>
          <a:ext cx="5544615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48329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188640"/>
            <a:ext cx="928694" cy="612068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err="1" smtClean="0">
                <a:solidFill>
                  <a:schemeClr val="tx2">
                    <a:lumMod val="75000"/>
                  </a:schemeClr>
                </a:solidFill>
              </a:rPr>
              <a:t>Subcompetencias</a:t>
            </a:r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s-ES" sz="3200" spc="300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C.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9712" y="1700808"/>
            <a:ext cx="634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dirty="0" smtClean="0"/>
          </a:p>
          <a:p>
            <a:pPr algn="just"/>
            <a:endParaRPr lang="es-ES" dirty="0">
              <a:latin typeface="Arial Narrow" pitchFamily="34" charset="0"/>
            </a:endParaRPr>
          </a:p>
          <a:p>
            <a:pPr algn="just"/>
            <a:endParaRPr lang="es-ES" dirty="0" smtClean="0">
              <a:latin typeface="Arial Narrow" pitchFamily="34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480157"/>
              </p:ext>
            </p:extLst>
          </p:nvPr>
        </p:nvGraphicFramePr>
        <p:xfrm>
          <a:off x="1763688" y="908720"/>
          <a:ext cx="70084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583332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928694" cy="57150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 algn="ctr"/>
            <a:r>
              <a:rPr lang="es-ES" sz="3200" b="1" spc="300" dirty="0" smtClean="0">
                <a:solidFill>
                  <a:schemeClr val="tx2">
                    <a:lumMod val="75000"/>
                  </a:schemeClr>
                </a:solidFill>
              </a:rPr>
              <a:t>COMPETENCIA </a:t>
            </a:r>
            <a:r>
              <a:rPr lang="es-ES" sz="3200" b="1" kern="1400" spc="680" dirty="0" smtClean="0">
                <a:solidFill>
                  <a:schemeClr val="tx2">
                    <a:lumMod val="75000"/>
                  </a:schemeClr>
                </a:solidFill>
              </a:rPr>
              <a:t>COMUNICATIVA</a:t>
            </a:r>
            <a:endParaRPr lang="es-ES" sz="3200" b="1" kern="1400" spc="6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908" y="714356"/>
            <a:ext cx="8143932" cy="521497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  <a:flatTx/>
          </a:bodyPr>
          <a:lstStyle/>
          <a:p>
            <a:pPr algn="just"/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9712" y="1700808"/>
            <a:ext cx="6344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EN CONCLUSIÓN 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 competencia comunicativa se define como "el conocimiento que nos permite utilizar el lenguaje como instrumento de comunicación en un contexto social determinado.</a:t>
            </a:r>
            <a:endParaRPr lang="es-E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32451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436</TotalTime>
  <Words>316</Words>
  <Application>Microsoft Office PowerPoint</Application>
  <PresentationFormat>Presentación en pantalla (4:3)</PresentationFormat>
  <Paragraphs>94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Opulento</vt:lpstr>
      <vt:lpstr>Presentación de PowerPoint</vt:lpstr>
      <vt:lpstr>COMPETENCIA COMUNICATIVA</vt:lpstr>
      <vt:lpstr>C.COMUNICATIVA DELL HYMES</vt:lpstr>
      <vt:lpstr>C. COMUNICATIVA  fishman</vt:lpstr>
      <vt:lpstr>La competencia comunicativa: PARA LA ENSEÑANZA DE LAS LENGUAS EXTRANJERAS</vt:lpstr>
      <vt:lpstr>COMPONENTES DE LA COMPETENCIA COMUNICATIVA SEGÙN EL CONSEJO DE EUROPA</vt:lpstr>
      <vt:lpstr>C. COMUNICATIVA   canale swain</vt:lpstr>
      <vt:lpstr>Subcompetencias de la C.COMUNICATIVA</vt:lpstr>
      <vt:lpstr>COMPETENCIA COMUNICATIVA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 COMUNICATIVA</dc:title>
  <dc:creator>SONY VAIO</dc:creator>
  <cp:lastModifiedBy>Usuario TI</cp:lastModifiedBy>
  <cp:revision>11</cp:revision>
  <dcterms:created xsi:type="dcterms:W3CDTF">2013-11-11T22:09:11Z</dcterms:created>
  <dcterms:modified xsi:type="dcterms:W3CDTF">2013-11-12T14:48:15Z</dcterms:modified>
</cp:coreProperties>
</file>